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89"/>
  </p:notesMasterIdLst>
  <p:sldIdLst>
    <p:sldId id="286" r:id="rId5"/>
    <p:sldId id="456" r:id="rId6"/>
    <p:sldId id="471" r:id="rId7"/>
    <p:sldId id="569" r:id="rId8"/>
    <p:sldId id="550" r:id="rId9"/>
    <p:sldId id="543" r:id="rId10"/>
    <p:sldId id="473" r:id="rId11"/>
    <p:sldId id="544" r:id="rId12"/>
    <p:sldId id="564" r:id="rId13"/>
    <p:sldId id="563" r:id="rId14"/>
    <p:sldId id="548" r:id="rId15"/>
    <p:sldId id="565" r:id="rId16"/>
    <p:sldId id="566" r:id="rId17"/>
    <p:sldId id="475" r:id="rId18"/>
    <p:sldId id="549" r:id="rId19"/>
    <p:sldId id="476" r:id="rId20"/>
    <p:sldId id="546" r:id="rId21"/>
    <p:sldId id="587" r:id="rId22"/>
    <p:sldId id="593" r:id="rId23"/>
    <p:sldId id="551" r:id="rId24"/>
    <p:sldId id="477" r:id="rId25"/>
    <p:sldId id="478" r:id="rId26"/>
    <p:sldId id="545" r:id="rId27"/>
    <p:sldId id="595" r:id="rId28"/>
    <p:sldId id="552" r:id="rId29"/>
    <p:sldId id="479" r:id="rId30"/>
    <p:sldId id="480" r:id="rId31"/>
    <p:sldId id="528" r:id="rId32"/>
    <p:sldId id="596" r:id="rId33"/>
    <p:sldId id="553" r:id="rId34"/>
    <p:sldId id="481" r:id="rId35"/>
    <p:sldId id="482" r:id="rId36"/>
    <p:sldId id="583" r:id="rId37"/>
    <p:sldId id="597" r:id="rId38"/>
    <p:sldId id="554" r:id="rId39"/>
    <p:sldId id="483" r:id="rId40"/>
    <p:sldId id="484" r:id="rId41"/>
    <p:sldId id="530" r:id="rId42"/>
    <p:sldId id="584" r:id="rId43"/>
    <p:sldId id="598" r:id="rId44"/>
    <p:sldId id="555" r:id="rId45"/>
    <p:sldId id="485" r:id="rId46"/>
    <p:sldId id="486" r:id="rId47"/>
    <p:sldId id="531" r:id="rId48"/>
    <p:sldId id="599" r:id="rId49"/>
    <p:sldId id="556" r:id="rId50"/>
    <p:sldId id="487" r:id="rId51"/>
    <p:sldId id="488" r:id="rId52"/>
    <p:sldId id="532" r:id="rId53"/>
    <p:sldId id="600" r:id="rId54"/>
    <p:sldId id="557" r:id="rId55"/>
    <p:sldId id="489" r:id="rId56"/>
    <p:sldId id="490" r:id="rId57"/>
    <p:sldId id="533" r:id="rId58"/>
    <p:sldId id="601" r:id="rId59"/>
    <p:sldId id="558" r:id="rId60"/>
    <p:sldId id="491" r:id="rId61"/>
    <p:sldId id="492" r:id="rId62"/>
    <p:sldId id="534" r:id="rId63"/>
    <p:sldId id="586" r:id="rId64"/>
    <p:sldId id="603" r:id="rId65"/>
    <p:sldId id="602" r:id="rId66"/>
    <p:sldId id="559" r:id="rId67"/>
    <p:sldId id="493" r:id="rId68"/>
    <p:sldId id="494" r:id="rId69"/>
    <p:sldId id="535" r:id="rId70"/>
    <p:sldId id="604" r:id="rId71"/>
    <p:sldId id="560" r:id="rId72"/>
    <p:sldId id="495" r:id="rId73"/>
    <p:sldId id="496" r:id="rId74"/>
    <p:sldId id="536" r:id="rId75"/>
    <p:sldId id="605" r:id="rId76"/>
    <p:sldId id="561" r:id="rId77"/>
    <p:sldId id="501" r:id="rId78"/>
    <p:sldId id="502" r:id="rId79"/>
    <p:sldId id="606" r:id="rId80"/>
    <p:sldId id="562" r:id="rId81"/>
    <p:sldId id="505" r:id="rId82"/>
    <p:sldId id="506" r:id="rId83"/>
    <p:sldId id="607" r:id="rId84"/>
    <p:sldId id="581" r:id="rId85"/>
    <p:sldId id="582" r:id="rId86"/>
    <p:sldId id="592" r:id="rId87"/>
    <p:sldId id="591"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dmore, Paige" initials="PP" lastIdx="4" clrIdx="0">
    <p:extLst>
      <p:ext uri="{19B8F6BF-5375-455C-9EA6-DF929625EA0E}">
        <p15:presenceInfo xmlns:p15="http://schemas.microsoft.com/office/powerpoint/2012/main" userId="S::Paige.Padmore@gdit.com::66e5cac8-60e0-41ec-bc3e-ad21572664b9" providerId="AD"/>
      </p:ext>
    </p:extLst>
  </p:cmAuthor>
  <p:cmAuthor id="2" name="Thompson, Bethany T" initials="TBT" lastIdx="2" clrIdx="1">
    <p:extLst>
      <p:ext uri="{19B8F6BF-5375-455C-9EA6-DF929625EA0E}">
        <p15:presenceInfo xmlns:p15="http://schemas.microsoft.com/office/powerpoint/2012/main" userId="S::Bethany.Thompson@gdit.com::8af5e314-40cf-47df-badb-673b9ad932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74A4C"/>
    <a:srgbClr val="FFFFFF"/>
    <a:srgbClr val="4FABE7"/>
    <a:srgbClr val="F5F8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commentAuthors" Target="commentAuthors.xml"/><Relationship Id="rId95" Type="http://schemas.microsoft.com/office/2016/11/relationships/changesInfo" Target="changesInfos/changesInfo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dmore, Paige" userId="66e5cac8-60e0-41ec-bc3e-ad21572664b9" providerId="ADAL" clId="{DDEDF758-DED8-42D5-8411-1E75D1F2E5CA}"/>
    <pc:docChg chg="undo custSel addSld delSld modSld sldOrd">
      <pc:chgData name="Padmore, Paige" userId="66e5cac8-60e0-41ec-bc3e-ad21572664b9" providerId="ADAL" clId="{DDEDF758-DED8-42D5-8411-1E75D1F2E5CA}" dt="2021-09-17T19:26:16.126" v="1870"/>
      <pc:docMkLst>
        <pc:docMk/>
      </pc:docMkLst>
      <pc:sldChg chg="modSp mod">
        <pc:chgData name="Padmore, Paige" userId="66e5cac8-60e0-41ec-bc3e-ad21572664b9" providerId="ADAL" clId="{DDEDF758-DED8-42D5-8411-1E75D1F2E5CA}" dt="2021-09-17T12:51:08.294" v="1802" actId="20577"/>
        <pc:sldMkLst>
          <pc:docMk/>
          <pc:sldMk cId="122506274" sldId="286"/>
        </pc:sldMkLst>
        <pc:spChg chg="mod">
          <ac:chgData name="Padmore, Paige" userId="66e5cac8-60e0-41ec-bc3e-ad21572664b9" providerId="ADAL" clId="{DDEDF758-DED8-42D5-8411-1E75D1F2E5CA}" dt="2021-09-17T12:51:08.294" v="1802" actId="20577"/>
          <ac:spMkLst>
            <pc:docMk/>
            <pc:sldMk cId="122506274" sldId="286"/>
            <ac:spMk id="2" creationId="{00000000-0000-0000-0000-000000000000}"/>
          </ac:spMkLst>
        </pc:spChg>
      </pc:sldChg>
      <pc:sldChg chg="modSp mod">
        <pc:chgData name="Padmore, Paige" userId="66e5cac8-60e0-41ec-bc3e-ad21572664b9" providerId="ADAL" clId="{DDEDF758-DED8-42D5-8411-1E75D1F2E5CA}" dt="2021-09-16T15:47:27.920" v="733" actId="20577"/>
        <pc:sldMkLst>
          <pc:docMk/>
          <pc:sldMk cId="1908035030" sldId="456"/>
        </pc:sldMkLst>
        <pc:spChg chg="mod">
          <ac:chgData name="Padmore, Paige" userId="66e5cac8-60e0-41ec-bc3e-ad21572664b9" providerId="ADAL" clId="{DDEDF758-DED8-42D5-8411-1E75D1F2E5CA}" dt="2021-09-16T15:47:27.920" v="733" actId="20577"/>
          <ac:spMkLst>
            <pc:docMk/>
            <pc:sldMk cId="1908035030" sldId="456"/>
            <ac:spMk id="9" creationId="{DD8B4930-3A99-4AC0-8B2A-1BCEA003F016}"/>
          </ac:spMkLst>
        </pc:spChg>
      </pc:sldChg>
      <pc:sldChg chg="modSp mod">
        <pc:chgData name="Padmore, Paige" userId="66e5cac8-60e0-41ec-bc3e-ad21572664b9" providerId="ADAL" clId="{DDEDF758-DED8-42D5-8411-1E75D1F2E5CA}" dt="2021-09-17T11:59:29.409" v="1631" actId="5793"/>
        <pc:sldMkLst>
          <pc:docMk/>
          <pc:sldMk cId="4286228881" sldId="473"/>
        </pc:sldMkLst>
        <pc:spChg chg="mod">
          <ac:chgData name="Padmore, Paige" userId="66e5cac8-60e0-41ec-bc3e-ad21572664b9" providerId="ADAL" clId="{DDEDF758-DED8-42D5-8411-1E75D1F2E5CA}" dt="2021-09-17T11:59:29.409" v="1631" actId="5793"/>
          <ac:spMkLst>
            <pc:docMk/>
            <pc:sldMk cId="4286228881" sldId="473"/>
            <ac:spMk id="3" creationId="{39374172-D911-47C3-AD72-E943B01F0A1C}"/>
          </ac:spMkLst>
        </pc:spChg>
      </pc:sldChg>
      <pc:sldChg chg="modSp mod">
        <pc:chgData name="Padmore, Paige" userId="66e5cac8-60e0-41ec-bc3e-ad21572664b9" providerId="ADAL" clId="{DDEDF758-DED8-42D5-8411-1E75D1F2E5CA}" dt="2021-09-17T12:14:16.940" v="1726" actId="20577"/>
        <pc:sldMkLst>
          <pc:docMk/>
          <pc:sldMk cId="2561773241" sldId="482"/>
        </pc:sldMkLst>
        <pc:spChg chg="mod">
          <ac:chgData name="Padmore, Paige" userId="66e5cac8-60e0-41ec-bc3e-ad21572664b9" providerId="ADAL" clId="{DDEDF758-DED8-42D5-8411-1E75D1F2E5CA}" dt="2021-09-17T12:14:16.940" v="1726" actId="20577"/>
          <ac:spMkLst>
            <pc:docMk/>
            <pc:sldMk cId="2561773241" sldId="482"/>
            <ac:spMk id="3" creationId="{5F71660D-50DD-4766-849C-922F54A0D548}"/>
          </ac:spMkLst>
        </pc:spChg>
      </pc:sldChg>
      <pc:sldChg chg="modSp mod">
        <pc:chgData name="Padmore, Paige" userId="66e5cac8-60e0-41ec-bc3e-ad21572664b9" providerId="ADAL" clId="{DDEDF758-DED8-42D5-8411-1E75D1F2E5CA}" dt="2021-09-17T12:27:41.911" v="1732" actId="6549"/>
        <pc:sldMkLst>
          <pc:docMk/>
          <pc:sldMk cId="1538530507" sldId="484"/>
        </pc:sldMkLst>
        <pc:spChg chg="mod">
          <ac:chgData name="Padmore, Paige" userId="66e5cac8-60e0-41ec-bc3e-ad21572664b9" providerId="ADAL" clId="{DDEDF758-DED8-42D5-8411-1E75D1F2E5CA}" dt="2021-09-17T12:27:41.911" v="1732" actId="6549"/>
          <ac:spMkLst>
            <pc:docMk/>
            <pc:sldMk cId="1538530507" sldId="484"/>
            <ac:spMk id="3" creationId="{5F71660D-50DD-4766-849C-922F54A0D548}"/>
          </ac:spMkLst>
        </pc:spChg>
      </pc:sldChg>
      <pc:sldChg chg="modSp mod">
        <pc:chgData name="Padmore, Paige" userId="66e5cac8-60e0-41ec-bc3e-ad21572664b9" providerId="ADAL" clId="{DDEDF758-DED8-42D5-8411-1E75D1F2E5CA}" dt="2021-09-17T12:36:18.055" v="1734" actId="20577"/>
        <pc:sldMkLst>
          <pc:docMk/>
          <pc:sldMk cId="3845291067" sldId="486"/>
        </pc:sldMkLst>
        <pc:spChg chg="mod">
          <ac:chgData name="Padmore, Paige" userId="66e5cac8-60e0-41ec-bc3e-ad21572664b9" providerId="ADAL" clId="{DDEDF758-DED8-42D5-8411-1E75D1F2E5CA}" dt="2021-09-17T12:36:18.055" v="1734" actId="20577"/>
          <ac:spMkLst>
            <pc:docMk/>
            <pc:sldMk cId="3845291067" sldId="486"/>
            <ac:spMk id="3" creationId="{5F71660D-50DD-4766-849C-922F54A0D548}"/>
          </ac:spMkLst>
        </pc:spChg>
      </pc:sldChg>
      <pc:sldChg chg="modSp mod">
        <pc:chgData name="Padmore, Paige" userId="66e5cac8-60e0-41ec-bc3e-ad21572664b9" providerId="ADAL" clId="{DDEDF758-DED8-42D5-8411-1E75D1F2E5CA}" dt="2021-09-17T12:39:52.295" v="1735" actId="207"/>
        <pc:sldMkLst>
          <pc:docMk/>
          <pc:sldMk cId="653841632" sldId="492"/>
        </pc:sldMkLst>
        <pc:spChg chg="mod">
          <ac:chgData name="Padmore, Paige" userId="66e5cac8-60e0-41ec-bc3e-ad21572664b9" providerId="ADAL" clId="{DDEDF758-DED8-42D5-8411-1E75D1F2E5CA}" dt="2021-09-17T12:39:52.295" v="1735" actId="207"/>
          <ac:spMkLst>
            <pc:docMk/>
            <pc:sldMk cId="653841632" sldId="492"/>
            <ac:spMk id="3" creationId="{5F71660D-50DD-4766-849C-922F54A0D548}"/>
          </ac:spMkLst>
        </pc:spChg>
      </pc:sldChg>
      <pc:sldChg chg="modSp mod">
        <pc:chgData name="Padmore, Paige" userId="66e5cac8-60e0-41ec-bc3e-ad21572664b9" providerId="ADAL" clId="{DDEDF758-DED8-42D5-8411-1E75D1F2E5CA}" dt="2021-09-17T12:41:41.307" v="1762" actId="6549"/>
        <pc:sldMkLst>
          <pc:docMk/>
          <pc:sldMk cId="3589403065" sldId="534"/>
        </pc:sldMkLst>
        <pc:spChg chg="mod">
          <ac:chgData name="Padmore, Paige" userId="66e5cac8-60e0-41ec-bc3e-ad21572664b9" providerId="ADAL" clId="{DDEDF758-DED8-42D5-8411-1E75D1F2E5CA}" dt="2021-09-17T12:41:41.307" v="1762" actId="6549"/>
          <ac:spMkLst>
            <pc:docMk/>
            <pc:sldMk cId="3589403065" sldId="534"/>
            <ac:spMk id="3" creationId="{5F71660D-50DD-4766-849C-922F54A0D548}"/>
          </ac:spMkLst>
        </pc:spChg>
      </pc:sldChg>
      <pc:sldChg chg="modSp mod">
        <pc:chgData name="Padmore, Paige" userId="66e5cac8-60e0-41ec-bc3e-ad21572664b9" providerId="ADAL" clId="{DDEDF758-DED8-42D5-8411-1E75D1F2E5CA}" dt="2021-09-17T12:44:51.764" v="1775" actId="113"/>
        <pc:sldMkLst>
          <pc:docMk/>
          <pc:sldMk cId="3115173553" sldId="535"/>
        </pc:sldMkLst>
        <pc:spChg chg="mod">
          <ac:chgData name="Padmore, Paige" userId="66e5cac8-60e0-41ec-bc3e-ad21572664b9" providerId="ADAL" clId="{DDEDF758-DED8-42D5-8411-1E75D1F2E5CA}" dt="2021-09-17T12:44:51.764" v="1775" actId="113"/>
          <ac:spMkLst>
            <pc:docMk/>
            <pc:sldMk cId="3115173553" sldId="535"/>
            <ac:spMk id="3" creationId="{5F71660D-50DD-4766-849C-922F54A0D548}"/>
          </ac:spMkLst>
        </pc:spChg>
      </pc:sldChg>
      <pc:sldChg chg="modSp mod addCm delCm">
        <pc:chgData name="Padmore, Paige" userId="66e5cac8-60e0-41ec-bc3e-ad21572664b9" providerId="ADAL" clId="{DDEDF758-DED8-42D5-8411-1E75D1F2E5CA}" dt="2021-09-17T12:00:40.933" v="1657" actId="20577"/>
        <pc:sldMkLst>
          <pc:docMk/>
          <pc:sldMk cId="725754140" sldId="544"/>
        </pc:sldMkLst>
        <pc:spChg chg="mod">
          <ac:chgData name="Padmore, Paige" userId="66e5cac8-60e0-41ec-bc3e-ad21572664b9" providerId="ADAL" clId="{DDEDF758-DED8-42D5-8411-1E75D1F2E5CA}" dt="2021-09-17T12:00:40.933" v="1657" actId="20577"/>
          <ac:spMkLst>
            <pc:docMk/>
            <pc:sldMk cId="725754140" sldId="544"/>
            <ac:spMk id="3" creationId="{5F71660D-50DD-4766-849C-922F54A0D548}"/>
          </ac:spMkLst>
        </pc:spChg>
      </pc:sldChg>
      <pc:sldChg chg="modSp mod addCm delCm modCm">
        <pc:chgData name="Padmore, Paige" userId="66e5cac8-60e0-41ec-bc3e-ad21572664b9" providerId="ADAL" clId="{DDEDF758-DED8-42D5-8411-1E75D1F2E5CA}" dt="2021-09-17T12:11:12.476" v="1691" actId="20577"/>
        <pc:sldMkLst>
          <pc:docMk/>
          <pc:sldMk cId="2459772397" sldId="545"/>
        </pc:sldMkLst>
        <pc:spChg chg="mod">
          <ac:chgData name="Padmore, Paige" userId="66e5cac8-60e0-41ec-bc3e-ad21572664b9" providerId="ADAL" clId="{DDEDF758-DED8-42D5-8411-1E75D1F2E5CA}" dt="2021-09-16T12:21:45.238" v="1" actId="20577"/>
          <ac:spMkLst>
            <pc:docMk/>
            <pc:sldMk cId="2459772397" sldId="545"/>
            <ac:spMk id="2" creationId="{AC39236D-86F4-4FFC-81C7-3EE74DED8011}"/>
          </ac:spMkLst>
        </pc:spChg>
        <pc:spChg chg="mod">
          <ac:chgData name="Padmore, Paige" userId="66e5cac8-60e0-41ec-bc3e-ad21572664b9" providerId="ADAL" clId="{DDEDF758-DED8-42D5-8411-1E75D1F2E5CA}" dt="2021-09-17T12:11:12.476" v="1691" actId="20577"/>
          <ac:spMkLst>
            <pc:docMk/>
            <pc:sldMk cId="2459772397" sldId="545"/>
            <ac:spMk id="3" creationId="{5F71660D-50DD-4766-849C-922F54A0D548}"/>
          </ac:spMkLst>
        </pc:spChg>
      </pc:sldChg>
      <pc:sldChg chg="modSp mod">
        <pc:chgData name="Padmore, Paige" userId="66e5cac8-60e0-41ec-bc3e-ad21572664b9" providerId="ADAL" clId="{DDEDF758-DED8-42D5-8411-1E75D1F2E5CA}" dt="2021-09-17T12:02:13.954" v="1676" actId="113"/>
        <pc:sldMkLst>
          <pc:docMk/>
          <pc:sldMk cId="1544129919" sldId="548"/>
        </pc:sldMkLst>
        <pc:spChg chg="mod">
          <ac:chgData name="Padmore, Paige" userId="66e5cac8-60e0-41ec-bc3e-ad21572664b9" providerId="ADAL" clId="{DDEDF758-DED8-42D5-8411-1E75D1F2E5CA}" dt="2021-09-17T12:02:13.954" v="1676" actId="113"/>
          <ac:spMkLst>
            <pc:docMk/>
            <pc:sldMk cId="1544129919" sldId="548"/>
            <ac:spMk id="3" creationId="{5F71660D-50DD-4766-849C-922F54A0D548}"/>
          </ac:spMkLst>
        </pc:spChg>
      </pc:sldChg>
      <pc:sldChg chg="modSp mod">
        <pc:chgData name="Padmore, Paige" userId="66e5cac8-60e0-41ec-bc3e-ad21572664b9" providerId="ADAL" clId="{DDEDF758-DED8-42D5-8411-1E75D1F2E5CA}" dt="2021-09-17T12:01:36.238" v="1675" actId="113"/>
        <pc:sldMkLst>
          <pc:docMk/>
          <pc:sldMk cId="372471032" sldId="563"/>
        </pc:sldMkLst>
        <pc:spChg chg="mod">
          <ac:chgData name="Padmore, Paige" userId="66e5cac8-60e0-41ec-bc3e-ad21572664b9" providerId="ADAL" clId="{DDEDF758-DED8-42D5-8411-1E75D1F2E5CA}" dt="2021-09-17T12:01:19.889" v="1663" actId="20577"/>
          <ac:spMkLst>
            <pc:docMk/>
            <pc:sldMk cId="372471032" sldId="563"/>
            <ac:spMk id="13" creationId="{CD83BD5E-D605-4FCF-9265-EEAC3A243298}"/>
          </ac:spMkLst>
        </pc:spChg>
        <pc:spChg chg="mod">
          <ac:chgData name="Padmore, Paige" userId="66e5cac8-60e0-41ec-bc3e-ad21572664b9" providerId="ADAL" clId="{DDEDF758-DED8-42D5-8411-1E75D1F2E5CA}" dt="2021-09-17T12:01:27.030" v="1669" actId="20577"/>
          <ac:spMkLst>
            <pc:docMk/>
            <pc:sldMk cId="372471032" sldId="563"/>
            <ac:spMk id="15" creationId="{FCF794C2-220A-487C-9A51-0E5AA3650C9A}"/>
          </ac:spMkLst>
        </pc:spChg>
        <pc:spChg chg="mod">
          <ac:chgData name="Padmore, Paige" userId="66e5cac8-60e0-41ec-bc3e-ad21572664b9" providerId="ADAL" clId="{DDEDF758-DED8-42D5-8411-1E75D1F2E5CA}" dt="2021-09-17T12:01:36.238" v="1675" actId="113"/>
          <ac:spMkLst>
            <pc:docMk/>
            <pc:sldMk cId="372471032" sldId="563"/>
            <ac:spMk id="17" creationId="{6AE8F794-88C5-416D-971E-76A098189A74}"/>
          </ac:spMkLst>
        </pc:spChg>
      </pc:sldChg>
      <pc:sldChg chg="modSp mod">
        <pc:chgData name="Padmore, Paige" userId="66e5cac8-60e0-41ec-bc3e-ad21572664b9" providerId="ADAL" clId="{DDEDF758-DED8-42D5-8411-1E75D1F2E5CA}" dt="2021-09-17T12:05:17.520" v="1682" actId="113"/>
        <pc:sldMkLst>
          <pc:docMk/>
          <pc:sldMk cId="1377025732" sldId="565"/>
        </pc:sldMkLst>
        <pc:spChg chg="mod">
          <ac:chgData name="Padmore, Paige" userId="66e5cac8-60e0-41ec-bc3e-ad21572664b9" providerId="ADAL" clId="{DDEDF758-DED8-42D5-8411-1E75D1F2E5CA}" dt="2021-09-17T12:05:17.520" v="1682" actId="113"/>
          <ac:spMkLst>
            <pc:docMk/>
            <pc:sldMk cId="1377025732" sldId="565"/>
            <ac:spMk id="3" creationId="{5F71660D-50DD-4766-849C-922F54A0D548}"/>
          </ac:spMkLst>
        </pc:spChg>
      </pc:sldChg>
      <pc:sldChg chg="modSp mod">
        <pc:chgData name="Padmore, Paige" userId="66e5cac8-60e0-41ec-bc3e-ad21572664b9" providerId="ADAL" clId="{DDEDF758-DED8-42D5-8411-1E75D1F2E5CA}" dt="2021-09-17T12:05:45.386" v="1685" actId="113"/>
        <pc:sldMkLst>
          <pc:docMk/>
          <pc:sldMk cId="2880667586" sldId="566"/>
        </pc:sldMkLst>
        <pc:spChg chg="mod">
          <ac:chgData name="Padmore, Paige" userId="66e5cac8-60e0-41ec-bc3e-ad21572664b9" providerId="ADAL" clId="{DDEDF758-DED8-42D5-8411-1E75D1F2E5CA}" dt="2021-09-17T12:05:45.386" v="1685" actId="113"/>
          <ac:spMkLst>
            <pc:docMk/>
            <pc:sldMk cId="2880667586" sldId="566"/>
            <ac:spMk id="3" creationId="{5F71660D-50DD-4766-849C-922F54A0D548}"/>
          </ac:spMkLst>
        </pc:spChg>
      </pc:sldChg>
      <pc:sldChg chg="del">
        <pc:chgData name="Padmore, Paige" userId="66e5cac8-60e0-41ec-bc3e-ad21572664b9" providerId="ADAL" clId="{DDEDF758-DED8-42D5-8411-1E75D1F2E5CA}" dt="2021-09-16T15:47:16.168" v="732" actId="47"/>
        <pc:sldMkLst>
          <pc:docMk/>
          <pc:sldMk cId="2928450820" sldId="570"/>
        </pc:sldMkLst>
      </pc:sldChg>
      <pc:sldChg chg="del">
        <pc:chgData name="Padmore, Paige" userId="66e5cac8-60e0-41ec-bc3e-ad21572664b9" providerId="ADAL" clId="{DDEDF758-DED8-42D5-8411-1E75D1F2E5CA}" dt="2021-09-16T12:22:32.425" v="5" actId="47"/>
        <pc:sldMkLst>
          <pc:docMk/>
          <pc:sldMk cId="745295405" sldId="573"/>
        </pc:sldMkLst>
      </pc:sldChg>
      <pc:sldChg chg="modSp mod">
        <pc:chgData name="Padmore, Paige" userId="66e5cac8-60e0-41ec-bc3e-ad21572664b9" providerId="ADAL" clId="{DDEDF758-DED8-42D5-8411-1E75D1F2E5CA}" dt="2021-09-17T12:42:32.642" v="1773" actId="20577"/>
        <pc:sldMkLst>
          <pc:docMk/>
          <pc:sldMk cId="46883123" sldId="586"/>
        </pc:sldMkLst>
        <pc:spChg chg="mod">
          <ac:chgData name="Padmore, Paige" userId="66e5cac8-60e0-41ec-bc3e-ad21572664b9" providerId="ADAL" clId="{DDEDF758-DED8-42D5-8411-1E75D1F2E5CA}" dt="2021-09-17T12:41:30.169" v="1761" actId="20577"/>
          <ac:spMkLst>
            <pc:docMk/>
            <pc:sldMk cId="46883123" sldId="586"/>
            <ac:spMk id="2" creationId="{AC39236D-86F4-4FFC-81C7-3EE74DED8011}"/>
          </ac:spMkLst>
        </pc:spChg>
        <pc:spChg chg="mod">
          <ac:chgData name="Padmore, Paige" userId="66e5cac8-60e0-41ec-bc3e-ad21572664b9" providerId="ADAL" clId="{DDEDF758-DED8-42D5-8411-1E75D1F2E5CA}" dt="2021-09-17T12:42:32.642" v="1773" actId="20577"/>
          <ac:spMkLst>
            <pc:docMk/>
            <pc:sldMk cId="46883123" sldId="586"/>
            <ac:spMk id="3" creationId="{5F71660D-50DD-4766-849C-922F54A0D548}"/>
          </ac:spMkLst>
        </pc:spChg>
      </pc:sldChg>
      <pc:sldChg chg="modSp mod">
        <pc:chgData name="Padmore, Paige" userId="66e5cac8-60e0-41ec-bc3e-ad21572664b9" providerId="ADAL" clId="{DDEDF758-DED8-42D5-8411-1E75D1F2E5CA}" dt="2021-09-17T12:07:27.390" v="1688" actId="20577"/>
        <pc:sldMkLst>
          <pc:docMk/>
          <pc:sldMk cId="2876219754" sldId="587"/>
        </pc:sldMkLst>
        <pc:spChg chg="mod">
          <ac:chgData name="Padmore, Paige" userId="66e5cac8-60e0-41ec-bc3e-ad21572664b9" providerId="ADAL" clId="{DDEDF758-DED8-42D5-8411-1E75D1F2E5CA}" dt="2021-09-17T12:07:27.390" v="1688" actId="20577"/>
          <ac:spMkLst>
            <pc:docMk/>
            <pc:sldMk cId="2876219754" sldId="587"/>
            <ac:spMk id="3" creationId="{5F71660D-50DD-4766-849C-922F54A0D548}"/>
          </ac:spMkLst>
        </pc:spChg>
      </pc:sldChg>
      <pc:sldChg chg="modSp mod">
        <pc:chgData name="Padmore, Paige" userId="66e5cac8-60e0-41ec-bc3e-ad21572664b9" providerId="ADAL" clId="{DDEDF758-DED8-42D5-8411-1E75D1F2E5CA}" dt="2021-09-17T12:50:33.286" v="1801" actId="113"/>
        <pc:sldMkLst>
          <pc:docMk/>
          <pc:sldMk cId="2702113495" sldId="591"/>
        </pc:sldMkLst>
        <pc:spChg chg="mod">
          <ac:chgData name="Padmore, Paige" userId="66e5cac8-60e0-41ec-bc3e-ad21572664b9" providerId="ADAL" clId="{DDEDF758-DED8-42D5-8411-1E75D1F2E5CA}" dt="2021-09-17T12:50:33.286" v="1801" actId="113"/>
          <ac:spMkLst>
            <pc:docMk/>
            <pc:sldMk cId="2702113495" sldId="591"/>
            <ac:spMk id="3" creationId="{5F71660D-50DD-4766-849C-922F54A0D548}"/>
          </ac:spMkLst>
        </pc:spChg>
      </pc:sldChg>
      <pc:sldChg chg="addSp delSp modSp add mod ord">
        <pc:chgData name="Padmore, Paige" userId="66e5cac8-60e0-41ec-bc3e-ad21572664b9" providerId="ADAL" clId="{DDEDF758-DED8-42D5-8411-1E75D1F2E5CA}" dt="2021-09-17T19:22:52.461" v="1853" actId="404"/>
        <pc:sldMkLst>
          <pc:docMk/>
          <pc:sldMk cId="22461486" sldId="593"/>
        </pc:sldMkLst>
        <pc:spChg chg="mod">
          <ac:chgData name="Padmore, Paige" userId="66e5cac8-60e0-41ec-bc3e-ad21572664b9" providerId="ADAL" clId="{DDEDF758-DED8-42D5-8411-1E75D1F2E5CA}" dt="2021-09-16T14:38:46.202" v="92" actId="20577"/>
          <ac:spMkLst>
            <pc:docMk/>
            <pc:sldMk cId="22461486" sldId="593"/>
            <ac:spMk id="2" creationId="{AC39236D-86F4-4FFC-81C7-3EE74DED8011}"/>
          </ac:spMkLst>
        </pc:spChg>
        <pc:spChg chg="del">
          <ac:chgData name="Padmore, Paige" userId="66e5cac8-60e0-41ec-bc3e-ad21572664b9" providerId="ADAL" clId="{DDEDF758-DED8-42D5-8411-1E75D1F2E5CA}" dt="2021-09-16T14:36:24.888" v="8" actId="478"/>
          <ac:spMkLst>
            <pc:docMk/>
            <pc:sldMk cId="22461486" sldId="593"/>
            <ac:spMk id="3" creationId="{5F71660D-50DD-4766-849C-922F54A0D548}"/>
          </ac:spMkLst>
        </pc:spChg>
        <pc:graphicFrameChg chg="add mod modGraphic">
          <ac:chgData name="Padmore, Paige" userId="66e5cac8-60e0-41ec-bc3e-ad21572664b9" providerId="ADAL" clId="{DDEDF758-DED8-42D5-8411-1E75D1F2E5CA}" dt="2021-09-17T19:22:52.461" v="1853" actId="404"/>
          <ac:graphicFrameMkLst>
            <pc:docMk/>
            <pc:sldMk cId="22461486" sldId="593"/>
            <ac:graphicFrameMk id="6" creationId="{C464B23C-2E69-4572-BB42-DAE0067F1DCC}"/>
          </ac:graphicFrameMkLst>
        </pc:graphicFrameChg>
      </pc:sldChg>
      <pc:sldChg chg="add del ord">
        <pc:chgData name="Padmore, Paige" userId="66e5cac8-60e0-41ec-bc3e-ad21572664b9" providerId="ADAL" clId="{DDEDF758-DED8-42D5-8411-1E75D1F2E5CA}" dt="2021-09-16T18:43:06.379" v="1533" actId="47"/>
        <pc:sldMkLst>
          <pc:docMk/>
          <pc:sldMk cId="754002609" sldId="594"/>
        </pc:sldMkLst>
      </pc:sldChg>
      <pc:sldChg chg="modSp mod">
        <pc:chgData name="Padmore, Paige" userId="66e5cac8-60e0-41ec-bc3e-ad21572664b9" providerId="ADAL" clId="{DDEDF758-DED8-42D5-8411-1E75D1F2E5CA}" dt="2021-09-17T19:23:10.130" v="1855" actId="20577"/>
        <pc:sldMkLst>
          <pc:docMk/>
          <pc:sldMk cId="3710314390" sldId="595"/>
        </pc:sldMkLst>
        <pc:spChg chg="mod">
          <ac:chgData name="Padmore, Paige" userId="66e5cac8-60e0-41ec-bc3e-ad21572664b9" providerId="ADAL" clId="{DDEDF758-DED8-42D5-8411-1E75D1F2E5CA}" dt="2021-09-16T14:39:34.349" v="113" actId="20577"/>
          <ac:spMkLst>
            <pc:docMk/>
            <pc:sldMk cId="3710314390" sldId="595"/>
            <ac:spMk id="2" creationId="{AC39236D-86F4-4FFC-81C7-3EE74DED8011}"/>
          </ac:spMkLst>
        </pc:spChg>
        <pc:graphicFrameChg chg="mod modGraphic">
          <ac:chgData name="Padmore, Paige" userId="66e5cac8-60e0-41ec-bc3e-ad21572664b9" providerId="ADAL" clId="{DDEDF758-DED8-42D5-8411-1E75D1F2E5CA}" dt="2021-09-17T19:23:10.130" v="1855" actId="20577"/>
          <ac:graphicFrameMkLst>
            <pc:docMk/>
            <pc:sldMk cId="3710314390" sldId="595"/>
            <ac:graphicFrameMk id="6" creationId="{C464B23C-2E69-4572-BB42-DAE0067F1DCC}"/>
          </ac:graphicFrameMkLst>
        </pc:graphicFrameChg>
      </pc:sldChg>
      <pc:sldChg chg="modSp mod">
        <pc:chgData name="Padmore, Paige" userId="66e5cac8-60e0-41ec-bc3e-ad21572664b9" providerId="ADAL" clId="{DDEDF758-DED8-42D5-8411-1E75D1F2E5CA}" dt="2021-09-16T15:51:13.242" v="992" actId="20577"/>
        <pc:sldMkLst>
          <pc:docMk/>
          <pc:sldMk cId="282173569" sldId="596"/>
        </pc:sldMkLst>
        <pc:spChg chg="mod">
          <ac:chgData name="Padmore, Paige" userId="66e5cac8-60e0-41ec-bc3e-ad21572664b9" providerId="ADAL" clId="{DDEDF758-DED8-42D5-8411-1E75D1F2E5CA}" dt="2021-09-16T14:41:08.361" v="160" actId="20577"/>
          <ac:spMkLst>
            <pc:docMk/>
            <pc:sldMk cId="282173569" sldId="596"/>
            <ac:spMk id="2" creationId="{AC39236D-86F4-4FFC-81C7-3EE74DED8011}"/>
          </ac:spMkLst>
        </pc:spChg>
        <pc:graphicFrameChg chg="modGraphic">
          <ac:chgData name="Padmore, Paige" userId="66e5cac8-60e0-41ec-bc3e-ad21572664b9" providerId="ADAL" clId="{DDEDF758-DED8-42D5-8411-1E75D1F2E5CA}" dt="2021-09-16T15:51:13.242" v="992" actId="20577"/>
          <ac:graphicFrameMkLst>
            <pc:docMk/>
            <pc:sldMk cId="282173569" sldId="596"/>
            <ac:graphicFrameMk id="6" creationId="{C464B23C-2E69-4572-BB42-DAE0067F1DCC}"/>
          </ac:graphicFrameMkLst>
        </pc:graphicFrameChg>
      </pc:sldChg>
      <pc:sldChg chg="modSp mod">
        <pc:chgData name="Padmore, Paige" userId="66e5cac8-60e0-41ec-bc3e-ad21572664b9" providerId="ADAL" clId="{DDEDF758-DED8-42D5-8411-1E75D1F2E5CA}" dt="2021-09-17T19:23:28.468" v="1856"/>
        <pc:sldMkLst>
          <pc:docMk/>
          <pc:sldMk cId="1283342752" sldId="597"/>
        </pc:sldMkLst>
        <pc:spChg chg="mod">
          <ac:chgData name="Padmore, Paige" userId="66e5cac8-60e0-41ec-bc3e-ad21572664b9" providerId="ADAL" clId="{DDEDF758-DED8-42D5-8411-1E75D1F2E5CA}" dt="2021-09-16T14:42:03.689" v="173" actId="20577"/>
          <ac:spMkLst>
            <pc:docMk/>
            <pc:sldMk cId="1283342752" sldId="597"/>
            <ac:spMk id="2" creationId="{AC39236D-86F4-4FFC-81C7-3EE74DED8011}"/>
          </ac:spMkLst>
        </pc:spChg>
        <pc:graphicFrameChg chg="mod modGraphic">
          <ac:chgData name="Padmore, Paige" userId="66e5cac8-60e0-41ec-bc3e-ad21572664b9" providerId="ADAL" clId="{DDEDF758-DED8-42D5-8411-1E75D1F2E5CA}" dt="2021-09-17T19:23:28.468" v="1856"/>
          <ac:graphicFrameMkLst>
            <pc:docMk/>
            <pc:sldMk cId="1283342752" sldId="597"/>
            <ac:graphicFrameMk id="6" creationId="{C464B23C-2E69-4572-BB42-DAE0067F1DCC}"/>
          </ac:graphicFrameMkLst>
        </pc:graphicFrameChg>
      </pc:sldChg>
      <pc:sldChg chg="modSp mod">
        <pc:chgData name="Padmore, Paige" userId="66e5cac8-60e0-41ec-bc3e-ad21572664b9" providerId="ADAL" clId="{DDEDF758-DED8-42D5-8411-1E75D1F2E5CA}" dt="2021-09-16T14:49:31.097" v="295" actId="20577"/>
        <pc:sldMkLst>
          <pc:docMk/>
          <pc:sldMk cId="505518873" sldId="598"/>
        </pc:sldMkLst>
        <pc:spChg chg="mod">
          <ac:chgData name="Padmore, Paige" userId="66e5cac8-60e0-41ec-bc3e-ad21572664b9" providerId="ADAL" clId="{DDEDF758-DED8-42D5-8411-1E75D1F2E5CA}" dt="2021-09-16T14:46:27.387" v="255" actId="20577"/>
          <ac:spMkLst>
            <pc:docMk/>
            <pc:sldMk cId="505518873" sldId="598"/>
            <ac:spMk id="2" creationId="{AC39236D-86F4-4FFC-81C7-3EE74DED8011}"/>
          </ac:spMkLst>
        </pc:spChg>
        <pc:graphicFrameChg chg="modGraphic">
          <ac:chgData name="Padmore, Paige" userId="66e5cac8-60e0-41ec-bc3e-ad21572664b9" providerId="ADAL" clId="{DDEDF758-DED8-42D5-8411-1E75D1F2E5CA}" dt="2021-09-16T14:49:31.097" v="295" actId="20577"/>
          <ac:graphicFrameMkLst>
            <pc:docMk/>
            <pc:sldMk cId="505518873" sldId="598"/>
            <ac:graphicFrameMk id="6" creationId="{C464B23C-2E69-4572-BB42-DAE0067F1DCC}"/>
          </ac:graphicFrameMkLst>
        </pc:graphicFrameChg>
      </pc:sldChg>
      <pc:sldChg chg="addSp delSp modSp mod">
        <pc:chgData name="Padmore, Paige" userId="66e5cac8-60e0-41ec-bc3e-ad21572664b9" providerId="ADAL" clId="{DDEDF758-DED8-42D5-8411-1E75D1F2E5CA}" dt="2021-09-17T19:26:16.126" v="1870"/>
        <pc:sldMkLst>
          <pc:docMk/>
          <pc:sldMk cId="1439965933" sldId="599"/>
        </pc:sldMkLst>
        <pc:spChg chg="mod">
          <ac:chgData name="Padmore, Paige" userId="66e5cac8-60e0-41ec-bc3e-ad21572664b9" providerId="ADAL" clId="{DDEDF758-DED8-42D5-8411-1E75D1F2E5CA}" dt="2021-09-16T14:49:56.507" v="308" actId="20577"/>
          <ac:spMkLst>
            <pc:docMk/>
            <pc:sldMk cId="1439965933" sldId="599"/>
            <ac:spMk id="2" creationId="{AC39236D-86F4-4FFC-81C7-3EE74DED8011}"/>
          </ac:spMkLst>
        </pc:spChg>
        <pc:graphicFrameChg chg="del modGraphic">
          <ac:chgData name="Padmore, Paige" userId="66e5cac8-60e0-41ec-bc3e-ad21572664b9" providerId="ADAL" clId="{DDEDF758-DED8-42D5-8411-1E75D1F2E5CA}" dt="2021-09-17T19:26:15.580" v="1869" actId="478"/>
          <ac:graphicFrameMkLst>
            <pc:docMk/>
            <pc:sldMk cId="1439965933" sldId="599"/>
            <ac:graphicFrameMk id="6" creationId="{C464B23C-2E69-4572-BB42-DAE0067F1DCC}"/>
          </ac:graphicFrameMkLst>
        </pc:graphicFrameChg>
        <pc:graphicFrameChg chg="add mod">
          <ac:chgData name="Padmore, Paige" userId="66e5cac8-60e0-41ec-bc3e-ad21572664b9" providerId="ADAL" clId="{DDEDF758-DED8-42D5-8411-1E75D1F2E5CA}" dt="2021-09-17T19:26:16.126" v="1870"/>
          <ac:graphicFrameMkLst>
            <pc:docMk/>
            <pc:sldMk cId="1439965933" sldId="599"/>
            <ac:graphicFrameMk id="7" creationId="{104C69E4-4684-42AD-97FB-DAA4C71807C5}"/>
          </ac:graphicFrameMkLst>
        </pc:graphicFrameChg>
      </pc:sldChg>
      <pc:sldChg chg="modSp mod">
        <pc:chgData name="Padmore, Paige" userId="66e5cac8-60e0-41ec-bc3e-ad21572664b9" providerId="ADAL" clId="{DDEDF758-DED8-42D5-8411-1E75D1F2E5CA}" dt="2021-09-16T15:38:11.019" v="516" actId="20577"/>
        <pc:sldMkLst>
          <pc:docMk/>
          <pc:sldMk cId="4239201177" sldId="600"/>
        </pc:sldMkLst>
        <pc:spChg chg="mod">
          <ac:chgData name="Padmore, Paige" userId="66e5cac8-60e0-41ec-bc3e-ad21572664b9" providerId="ADAL" clId="{DDEDF758-DED8-42D5-8411-1E75D1F2E5CA}" dt="2021-09-16T14:51:44.584" v="319" actId="20577"/>
          <ac:spMkLst>
            <pc:docMk/>
            <pc:sldMk cId="4239201177" sldId="600"/>
            <ac:spMk id="2" creationId="{AC39236D-86F4-4FFC-81C7-3EE74DED8011}"/>
          </ac:spMkLst>
        </pc:spChg>
        <pc:graphicFrameChg chg="modGraphic">
          <ac:chgData name="Padmore, Paige" userId="66e5cac8-60e0-41ec-bc3e-ad21572664b9" providerId="ADAL" clId="{DDEDF758-DED8-42D5-8411-1E75D1F2E5CA}" dt="2021-09-16T15:38:11.019" v="516" actId="20577"/>
          <ac:graphicFrameMkLst>
            <pc:docMk/>
            <pc:sldMk cId="4239201177" sldId="600"/>
            <ac:graphicFrameMk id="6" creationId="{C464B23C-2E69-4572-BB42-DAE0067F1DCC}"/>
          </ac:graphicFrameMkLst>
        </pc:graphicFrameChg>
      </pc:sldChg>
      <pc:sldChg chg="modSp mod">
        <pc:chgData name="Padmore, Paige" userId="66e5cac8-60e0-41ec-bc3e-ad21572664b9" providerId="ADAL" clId="{DDEDF758-DED8-42D5-8411-1E75D1F2E5CA}" dt="2021-09-17T19:23:57.394" v="1858" actId="20577"/>
        <pc:sldMkLst>
          <pc:docMk/>
          <pc:sldMk cId="1730845147" sldId="601"/>
        </pc:sldMkLst>
        <pc:spChg chg="mod">
          <ac:chgData name="Padmore, Paige" userId="66e5cac8-60e0-41ec-bc3e-ad21572664b9" providerId="ADAL" clId="{DDEDF758-DED8-42D5-8411-1E75D1F2E5CA}" dt="2021-09-16T14:53:08.896" v="326" actId="20577"/>
          <ac:spMkLst>
            <pc:docMk/>
            <pc:sldMk cId="1730845147" sldId="601"/>
            <ac:spMk id="2" creationId="{AC39236D-86F4-4FFC-81C7-3EE74DED8011}"/>
          </ac:spMkLst>
        </pc:spChg>
        <pc:graphicFrameChg chg="mod modGraphic">
          <ac:chgData name="Padmore, Paige" userId="66e5cac8-60e0-41ec-bc3e-ad21572664b9" providerId="ADAL" clId="{DDEDF758-DED8-42D5-8411-1E75D1F2E5CA}" dt="2021-09-17T19:23:57.394" v="1858" actId="20577"/>
          <ac:graphicFrameMkLst>
            <pc:docMk/>
            <pc:sldMk cId="1730845147" sldId="601"/>
            <ac:graphicFrameMk id="6" creationId="{C464B23C-2E69-4572-BB42-DAE0067F1DCC}"/>
          </ac:graphicFrameMkLst>
        </pc:graphicFrameChg>
      </pc:sldChg>
      <pc:sldChg chg="delSp modSp add del mod">
        <pc:chgData name="Padmore, Paige" userId="66e5cac8-60e0-41ec-bc3e-ad21572664b9" providerId="ADAL" clId="{DDEDF758-DED8-42D5-8411-1E75D1F2E5CA}" dt="2021-09-16T15:40:23.908" v="564" actId="20577"/>
        <pc:sldMkLst>
          <pc:docMk/>
          <pc:sldMk cId="2542740832" sldId="602"/>
        </pc:sldMkLst>
        <pc:spChg chg="mod">
          <ac:chgData name="Padmore, Paige" userId="66e5cac8-60e0-41ec-bc3e-ad21572664b9" providerId="ADAL" clId="{DDEDF758-DED8-42D5-8411-1E75D1F2E5CA}" dt="2021-09-16T15:40:23.908" v="564" actId="20577"/>
          <ac:spMkLst>
            <pc:docMk/>
            <pc:sldMk cId="2542740832" sldId="602"/>
            <ac:spMk id="2" creationId="{AC39236D-86F4-4FFC-81C7-3EE74DED8011}"/>
          </ac:spMkLst>
        </pc:spChg>
        <pc:graphicFrameChg chg="del modGraphic">
          <ac:chgData name="Padmore, Paige" userId="66e5cac8-60e0-41ec-bc3e-ad21572664b9" providerId="ADAL" clId="{DDEDF758-DED8-42D5-8411-1E75D1F2E5CA}" dt="2021-09-16T15:40:16.129" v="550" actId="478"/>
          <ac:graphicFrameMkLst>
            <pc:docMk/>
            <pc:sldMk cId="2542740832" sldId="602"/>
            <ac:graphicFrameMk id="6" creationId="{C464B23C-2E69-4572-BB42-DAE0067F1DCC}"/>
          </ac:graphicFrameMkLst>
        </pc:graphicFrameChg>
      </pc:sldChg>
      <pc:sldChg chg="modSp add mod ord">
        <pc:chgData name="Padmore, Paige" userId="66e5cac8-60e0-41ec-bc3e-ad21572664b9" providerId="ADAL" clId="{DDEDF758-DED8-42D5-8411-1E75D1F2E5CA}" dt="2021-09-17T19:24:39.083" v="1866" actId="14100"/>
        <pc:sldMkLst>
          <pc:docMk/>
          <pc:sldMk cId="2652999951" sldId="603"/>
        </pc:sldMkLst>
        <pc:graphicFrameChg chg="mod modGraphic">
          <ac:chgData name="Padmore, Paige" userId="66e5cac8-60e0-41ec-bc3e-ad21572664b9" providerId="ADAL" clId="{DDEDF758-DED8-42D5-8411-1E75D1F2E5CA}" dt="2021-09-17T19:24:39.083" v="1866" actId="14100"/>
          <ac:graphicFrameMkLst>
            <pc:docMk/>
            <pc:sldMk cId="2652999951" sldId="603"/>
            <ac:graphicFrameMk id="6" creationId="{C464B23C-2E69-4572-BB42-DAE0067F1DCC}"/>
          </ac:graphicFrameMkLst>
        </pc:graphicFrameChg>
      </pc:sldChg>
      <pc:sldChg chg="modSp mod">
        <pc:chgData name="Padmore, Paige" userId="66e5cac8-60e0-41ec-bc3e-ad21572664b9" providerId="ADAL" clId="{DDEDF758-DED8-42D5-8411-1E75D1F2E5CA}" dt="2021-09-17T12:45:01.236" v="1785" actId="20577"/>
        <pc:sldMkLst>
          <pc:docMk/>
          <pc:sldMk cId="3466619958" sldId="604"/>
        </pc:sldMkLst>
        <pc:spChg chg="mod">
          <ac:chgData name="Padmore, Paige" userId="66e5cac8-60e0-41ec-bc3e-ad21572664b9" providerId="ADAL" clId="{DDEDF758-DED8-42D5-8411-1E75D1F2E5CA}" dt="2021-09-16T15:40:54.632" v="573" actId="20577"/>
          <ac:spMkLst>
            <pc:docMk/>
            <pc:sldMk cId="3466619958" sldId="604"/>
            <ac:spMk id="2" creationId="{AC39236D-86F4-4FFC-81C7-3EE74DED8011}"/>
          </ac:spMkLst>
        </pc:spChg>
        <pc:graphicFrameChg chg="mod modGraphic">
          <ac:chgData name="Padmore, Paige" userId="66e5cac8-60e0-41ec-bc3e-ad21572664b9" providerId="ADAL" clId="{DDEDF758-DED8-42D5-8411-1E75D1F2E5CA}" dt="2021-09-17T12:45:01.236" v="1785" actId="20577"/>
          <ac:graphicFrameMkLst>
            <pc:docMk/>
            <pc:sldMk cId="3466619958" sldId="604"/>
            <ac:graphicFrameMk id="6" creationId="{C464B23C-2E69-4572-BB42-DAE0067F1DCC}"/>
          </ac:graphicFrameMkLst>
        </pc:graphicFrameChg>
      </pc:sldChg>
      <pc:sldChg chg="modSp mod">
        <pc:chgData name="Padmore, Paige" userId="66e5cac8-60e0-41ec-bc3e-ad21572664b9" providerId="ADAL" clId="{DDEDF758-DED8-42D5-8411-1E75D1F2E5CA}" dt="2021-09-16T15:58:03.578" v="1483" actId="20577"/>
        <pc:sldMkLst>
          <pc:docMk/>
          <pc:sldMk cId="2048795441" sldId="605"/>
        </pc:sldMkLst>
        <pc:spChg chg="mod">
          <ac:chgData name="Padmore, Paige" userId="66e5cac8-60e0-41ec-bc3e-ad21572664b9" providerId="ADAL" clId="{DDEDF758-DED8-42D5-8411-1E75D1F2E5CA}" dt="2021-09-16T15:53:39.998" v="1248" actId="20577"/>
          <ac:spMkLst>
            <pc:docMk/>
            <pc:sldMk cId="2048795441" sldId="605"/>
            <ac:spMk id="2" creationId="{AC39236D-86F4-4FFC-81C7-3EE74DED8011}"/>
          </ac:spMkLst>
        </pc:spChg>
        <pc:graphicFrameChg chg="modGraphic">
          <ac:chgData name="Padmore, Paige" userId="66e5cac8-60e0-41ec-bc3e-ad21572664b9" providerId="ADAL" clId="{DDEDF758-DED8-42D5-8411-1E75D1F2E5CA}" dt="2021-09-16T15:58:03.578" v="1483" actId="20577"/>
          <ac:graphicFrameMkLst>
            <pc:docMk/>
            <pc:sldMk cId="2048795441" sldId="605"/>
            <ac:graphicFrameMk id="6" creationId="{C464B23C-2E69-4572-BB42-DAE0067F1DCC}"/>
          </ac:graphicFrameMkLst>
        </pc:graphicFrameChg>
      </pc:sldChg>
      <pc:sldChg chg="modSp mod">
        <pc:chgData name="Padmore, Paige" userId="66e5cac8-60e0-41ec-bc3e-ad21572664b9" providerId="ADAL" clId="{DDEDF758-DED8-42D5-8411-1E75D1F2E5CA}" dt="2021-09-17T19:25:22.063" v="1868"/>
        <pc:sldMkLst>
          <pc:docMk/>
          <pc:sldMk cId="3973813071" sldId="606"/>
        </pc:sldMkLst>
        <pc:spChg chg="mod">
          <ac:chgData name="Padmore, Paige" userId="66e5cac8-60e0-41ec-bc3e-ad21572664b9" providerId="ADAL" clId="{DDEDF758-DED8-42D5-8411-1E75D1F2E5CA}" dt="2021-09-16T15:43:47.333" v="632" actId="20577"/>
          <ac:spMkLst>
            <pc:docMk/>
            <pc:sldMk cId="3973813071" sldId="606"/>
            <ac:spMk id="2" creationId="{AC39236D-86F4-4FFC-81C7-3EE74DED8011}"/>
          </ac:spMkLst>
        </pc:spChg>
        <pc:graphicFrameChg chg="mod modGraphic">
          <ac:chgData name="Padmore, Paige" userId="66e5cac8-60e0-41ec-bc3e-ad21572664b9" providerId="ADAL" clId="{DDEDF758-DED8-42D5-8411-1E75D1F2E5CA}" dt="2021-09-17T19:25:22.063" v="1868"/>
          <ac:graphicFrameMkLst>
            <pc:docMk/>
            <pc:sldMk cId="3973813071" sldId="606"/>
            <ac:graphicFrameMk id="6" creationId="{C464B23C-2E69-4572-BB42-DAE0067F1DCC}"/>
          </ac:graphicFrameMkLst>
        </pc:graphicFrameChg>
      </pc:sldChg>
      <pc:sldChg chg="modSp mod">
        <pc:chgData name="Padmore, Paige" userId="66e5cac8-60e0-41ec-bc3e-ad21572664b9" providerId="ADAL" clId="{DDEDF758-DED8-42D5-8411-1E75D1F2E5CA}" dt="2021-09-16T20:10:26.197" v="1630" actId="20577"/>
        <pc:sldMkLst>
          <pc:docMk/>
          <pc:sldMk cId="4230966065" sldId="607"/>
        </pc:sldMkLst>
        <pc:spChg chg="mod">
          <ac:chgData name="Padmore, Paige" userId="66e5cac8-60e0-41ec-bc3e-ad21572664b9" providerId="ADAL" clId="{DDEDF758-DED8-42D5-8411-1E75D1F2E5CA}" dt="2021-09-16T20:10:09.380" v="1584" actId="20577"/>
          <ac:spMkLst>
            <pc:docMk/>
            <pc:sldMk cId="4230966065" sldId="607"/>
            <ac:spMk id="2" creationId="{AC39236D-86F4-4FFC-81C7-3EE74DED8011}"/>
          </ac:spMkLst>
        </pc:spChg>
        <pc:graphicFrameChg chg="modGraphic">
          <ac:chgData name="Padmore, Paige" userId="66e5cac8-60e0-41ec-bc3e-ad21572664b9" providerId="ADAL" clId="{DDEDF758-DED8-42D5-8411-1E75D1F2E5CA}" dt="2021-09-16T20:10:26.197" v="1630" actId="20577"/>
          <ac:graphicFrameMkLst>
            <pc:docMk/>
            <pc:sldMk cId="4230966065" sldId="607"/>
            <ac:graphicFrameMk id="6" creationId="{C464B23C-2E69-4572-BB42-DAE0067F1DCC}"/>
          </ac:graphicFrameMkLst>
        </pc:graphicFrameChg>
      </pc:sldChg>
    </pc:docChg>
  </pc:docChgLst>
  <pc:docChgLst>
    <pc:chgData name="Bayat, Parsa" userId="S::parsa.bayat@gdit.com::2b67b29b-2a0a-406e-b0b4-b4ffba3ff420" providerId="AD" clId="Web-{86DA9849-750C-4ABB-A790-39241314A344}"/>
    <pc:docChg chg="modSld">
      <pc:chgData name="Bayat, Parsa" userId="S::parsa.bayat@gdit.com::2b67b29b-2a0a-406e-b0b4-b4ffba3ff420" providerId="AD" clId="Web-{86DA9849-750C-4ABB-A790-39241314A344}" dt="2021-09-15T19:02:51.985" v="1" actId="1076"/>
      <pc:docMkLst>
        <pc:docMk/>
      </pc:docMkLst>
      <pc:sldChg chg="modSp">
        <pc:chgData name="Bayat, Parsa" userId="S::parsa.bayat@gdit.com::2b67b29b-2a0a-406e-b0b4-b4ffba3ff420" providerId="AD" clId="Web-{86DA9849-750C-4ABB-A790-39241314A344}" dt="2021-09-15T19:02:51.985" v="1" actId="1076"/>
        <pc:sldMkLst>
          <pc:docMk/>
          <pc:sldMk cId="1377025732" sldId="565"/>
        </pc:sldMkLst>
        <pc:spChg chg="mod">
          <ac:chgData name="Bayat, Parsa" userId="S::parsa.bayat@gdit.com::2b67b29b-2a0a-406e-b0b4-b4ffba3ff420" providerId="AD" clId="Web-{86DA9849-750C-4ABB-A790-39241314A344}" dt="2021-09-15T19:02:51.985" v="1" actId="1076"/>
          <ac:spMkLst>
            <pc:docMk/>
            <pc:sldMk cId="1377025732" sldId="565"/>
            <ac:spMk id="3" creationId="{5F71660D-50DD-4766-849C-922F54A0D548}"/>
          </ac:spMkLst>
        </pc:spChg>
      </pc:sldChg>
    </pc:docChg>
  </pc:docChgLst>
  <pc:docChgLst>
    <pc:chgData name="Thompson, Bethany T" userId="8af5e314-40cf-47df-badb-673b9ad93298" providerId="ADAL" clId="{C61281C5-B94D-49CC-A4E8-C4399E69A95F}"/>
    <pc:docChg chg="undo custSel modSld">
      <pc:chgData name="Thompson, Bethany T" userId="8af5e314-40cf-47df-badb-673b9ad93298" providerId="ADAL" clId="{C61281C5-B94D-49CC-A4E8-C4399E69A95F}" dt="2021-09-15T21:28:06.356" v="23" actId="20577"/>
      <pc:docMkLst>
        <pc:docMk/>
      </pc:docMkLst>
      <pc:sldChg chg="modSp mod">
        <pc:chgData name="Thompson, Bethany T" userId="8af5e314-40cf-47df-badb-673b9ad93298" providerId="ADAL" clId="{C61281C5-B94D-49CC-A4E8-C4399E69A95F}" dt="2021-09-15T21:28:06.356" v="23" actId="20577"/>
        <pc:sldMkLst>
          <pc:docMk/>
          <pc:sldMk cId="122506274" sldId="286"/>
        </pc:sldMkLst>
        <pc:spChg chg="mod">
          <ac:chgData name="Thompson, Bethany T" userId="8af5e314-40cf-47df-badb-673b9ad93298" providerId="ADAL" clId="{C61281C5-B94D-49CC-A4E8-C4399E69A95F}" dt="2021-09-15T21:28:06.356" v="23" actId="20577"/>
          <ac:spMkLst>
            <pc:docMk/>
            <pc:sldMk cId="122506274" sldId="286"/>
            <ac:spMk id="2" creationId="{00000000-0000-0000-0000-000000000000}"/>
          </ac:spMkLst>
        </pc:spChg>
      </pc:sldChg>
      <pc:sldChg chg="modSp mod">
        <pc:chgData name="Thompson, Bethany T" userId="8af5e314-40cf-47df-badb-673b9ad93298" providerId="ADAL" clId="{C61281C5-B94D-49CC-A4E8-C4399E69A95F}" dt="2021-09-15T21:18:37.092" v="13" actId="20577"/>
        <pc:sldMkLst>
          <pc:docMk/>
          <pc:sldMk cId="2561773241" sldId="482"/>
        </pc:sldMkLst>
        <pc:spChg chg="mod">
          <ac:chgData name="Thompson, Bethany T" userId="8af5e314-40cf-47df-badb-673b9ad93298" providerId="ADAL" clId="{C61281C5-B94D-49CC-A4E8-C4399E69A95F}" dt="2021-09-15T21:18:37.092" v="13" actId="20577"/>
          <ac:spMkLst>
            <pc:docMk/>
            <pc:sldMk cId="2561773241" sldId="482"/>
            <ac:spMk id="3" creationId="{5F71660D-50DD-4766-849C-922F54A0D548}"/>
          </ac:spMkLst>
        </pc:spChg>
      </pc:sldChg>
      <pc:sldChg chg="modSp mod">
        <pc:chgData name="Thompson, Bethany T" userId="8af5e314-40cf-47df-badb-673b9ad93298" providerId="ADAL" clId="{C61281C5-B94D-49CC-A4E8-C4399E69A95F}" dt="2021-09-15T21:20:01.764" v="19" actId="20577"/>
        <pc:sldMkLst>
          <pc:docMk/>
          <pc:sldMk cId="3582354845" sldId="490"/>
        </pc:sldMkLst>
        <pc:spChg chg="mod">
          <ac:chgData name="Thompson, Bethany T" userId="8af5e314-40cf-47df-badb-673b9ad93298" providerId="ADAL" clId="{C61281C5-B94D-49CC-A4E8-C4399E69A95F}" dt="2021-09-15T21:20:01.764" v="19" actId="20577"/>
          <ac:spMkLst>
            <pc:docMk/>
            <pc:sldMk cId="3582354845" sldId="490"/>
            <ac:spMk id="3" creationId="{5F71660D-50DD-4766-849C-922F54A0D548}"/>
          </ac:spMkLst>
        </pc:spChg>
      </pc:sldChg>
      <pc:sldChg chg="modSp mod addCm modCm">
        <pc:chgData name="Thompson, Bethany T" userId="8af5e314-40cf-47df-badb-673b9ad93298" providerId="ADAL" clId="{C61281C5-B94D-49CC-A4E8-C4399E69A95F}" dt="2021-09-15T21:13:32.434" v="9"/>
        <pc:sldMkLst>
          <pc:docMk/>
          <pc:sldMk cId="725754140" sldId="544"/>
        </pc:sldMkLst>
        <pc:spChg chg="mod">
          <ac:chgData name="Thompson, Bethany T" userId="8af5e314-40cf-47df-badb-673b9ad93298" providerId="ADAL" clId="{C61281C5-B94D-49CC-A4E8-C4399E69A95F}" dt="2021-09-15T21:13:07.088" v="7" actId="20577"/>
          <ac:spMkLst>
            <pc:docMk/>
            <pc:sldMk cId="725754140" sldId="544"/>
            <ac:spMk id="3" creationId="{5F71660D-50DD-4766-849C-922F54A0D548}"/>
          </ac:spMkLst>
        </pc:spChg>
      </pc:sldChg>
      <pc:sldChg chg="addCm modCm">
        <pc:chgData name="Thompson, Bethany T" userId="8af5e314-40cf-47df-badb-673b9ad93298" providerId="ADAL" clId="{C61281C5-B94D-49CC-A4E8-C4399E69A95F}" dt="2021-09-15T21:17:44.774" v="11"/>
        <pc:sldMkLst>
          <pc:docMk/>
          <pc:sldMk cId="2459772397" sldId="545"/>
        </pc:sldMkLst>
      </pc:sldChg>
    </pc:docChg>
  </pc:docChgLst>
  <pc:docChgLst>
    <pc:chgData name="Padmore, Paige" userId="S::paige.padmore@gdit.com::66e5cac8-60e0-41ec-bc3e-ad21572664b9" providerId="AD" clId="Web-{684E7E14-7840-2E1F-6A50-2B03E7035DB6}"/>
    <pc:docChg chg="modSld">
      <pc:chgData name="Padmore, Paige" userId="S::paige.padmore@gdit.com::66e5cac8-60e0-41ec-bc3e-ad21572664b9" providerId="AD" clId="Web-{684E7E14-7840-2E1F-6A50-2B03E7035DB6}" dt="2021-09-20T13:32:37.965" v="0"/>
      <pc:docMkLst>
        <pc:docMk/>
      </pc:docMkLst>
      <pc:sldChg chg="modSp">
        <pc:chgData name="Padmore, Paige" userId="S::paige.padmore@gdit.com::66e5cac8-60e0-41ec-bc3e-ad21572664b9" providerId="AD" clId="Web-{684E7E14-7840-2E1F-6A50-2B03E7035DB6}" dt="2021-09-20T13:32:37.965" v="0"/>
        <pc:sldMkLst>
          <pc:docMk/>
          <pc:sldMk cId="22461486" sldId="593"/>
        </pc:sldMkLst>
        <pc:graphicFrameChg chg="modGraphic">
          <ac:chgData name="Padmore, Paige" userId="S::paige.padmore@gdit.com::66e5cac8-60e0-41ec-bc3e-ad21572664b9" providerId="AD" clId="Web-{684E7E14-7840-2E1F-6A50-2B03E7035DB6}" dt="2021-09-20T13:32:37.965" v="0"/>
          <ac:graphicFrameMkLst>
            <pc:docMk/>
            <pc:sldMk cId="22461486" sldId="593"/>
            <ac:graphicFrameMk id="6" creationId="{C464B23C-2E69-4572-BB42-DAE0067F1DCC}"/>
          </ac:graphicFrameMkLst>
        </pc:graphicFrameChg>
      </pc:sldChg>
    </pc:docChg>
  </pc:docChgLst>
  <pc:docChgLst>
    <pc:chgData name="Brody, Michele" userId="6b6d75fa-abe4-40b3-88d0-e3ee5adee642" providerId="ADAL" clId="{CA721AF7-593C-491B-9484-1E7ECEFA022D}"/>
    <pc:docChg chg="modSld">
      <pc:chgData name="Brody, Michele" userId="6b6d75fa-abe4-40b3-88d0-e3ee5adee642" providerId="ADAL" clId="{CA721AF7-593C-491B-9484-1E7ECEFA022D}" dt="2024-09-12T12:56:48.596" v="37" actId="20577"/>
      <pc:docMkLst>
        <pc:docMk/>
      </pc:docMkLst>
      <pc:sldChg chg="modSp mod">
        <pc:chgData name="Brody, Michele" userId="6b6d75fa-abe4-40b3-88d0-e3ee5adee642" providerId="ADAL" clId="{CA721AF7-593C-491B-9484-1E7ECEFA022D}" dt="2024-09-12T12:55:01.590" v="1" actId="20577"/>
        <pc:sldMkLst>
          <pc:docMk/>
          <pc:sldMk cId="122506274" sldId="286"/>
        </pc:sldMkLst>
        <pc:spChg chg="mod">
          <ac:chgData name="Brody, Michele" userId="6b6d75fa-abe4-40b3-88d0-e3ee5adee642" providerId="ADAL" clId="{CA721AF7-593C-491B-9484-1E7ECEFA022D}" dt="2024-09-12T12:55:01.590" v="1" actId="20577"/>
          <ac:spMkLst>
            <pc:docMk/>
            <pc:sldMk cId="122506274" sldId="286"/>
            <ac:spMk id="2" creationId="{00000000-0000-0000-0000-000000000000}"/>
          </ac:spMkLst>
        </pc:spChg>
      </pc:sldChg>
      <pc:sldChg chg="modSp mod">
        <pc:chgData name="Brody, Michele" userId="6b6d75fa-abe4-40b3-88d0-e3ee5adee642" providerId="ADAL" clId="{CA721AF7-593C-491B-9484-1E7ECEFA022D}" dt="2024-09-12T12:56:48.596" v="37" actId="20577"/>
        <pc:sldMkLst>
          <pc:docMk/>
          <pc:sldMk cId="2702113495" sldId="591"/>
        </pc:sldMkLst>
        <pc:spChg chg="mod">
          <ac:chgData name="Brody, Michele" userId="6b6d75fa-abe4-40b3-88d0-e3ee5adee642" providerId="ADAL" clId="{CA721AF7-593C-491B-9484-1E7ECEFA022D}" dt="2024-09-12T12:56:48.596" v="37" actId="20577"/>
          <ac:spMkLst>
            <pc:docMk/>
            <pc:sldMk cId="2702113495" sldId="591"/>
            <ac:spMk id="3" creationId="{5F71660D-50DD-4766-849C-922F54A0D548}"/>
          </ac:spMkLst>
        </pc:spChg>
      </pc:sldChg>
    </pc:docChg>
  </pc:docChgLst>
  <pc:docChgLst>
    <pc:chgData name="Padmore, Paige" userId="66e5cac8-60e0-41ec-bc3e-ad21572664b9" providerId="ADAL" clId="{520FF76E-3F7F-4D93-BD72-3D6AA72E18F8}"/>
    <pc:docChg chg="undo redo custSel addSld delSld modSld sldOrd">
      <pc:chgData name="Padmore, Paige" userId="66e5cac8-60e0-41ec-bc3e-ad21572664b9" providerId="ADAL" clId="{520FF76E-3F7F-4D93-BD72-3D6AA72E18F8}" dt="2021-09-13T12:38:47.490" v="22944" actId="1592"/>
      <pc:docMkLst>
        <pc:docMk/>
      </pc:docMkLst>
      <pc:sldChg chg="modSp mod addCm delCm modCm">
        <pc:chgData name="Padmore, Paige" userId="66e5cac8-60e0-41ec-bc3e-ad21572664b9" providerId="ADAL" clId="{520FF76E-3F7F-4D93-BD72-3D6AA72E18F8}" dt="2021-09-13T12:38:47.490" v="22944" actId="1592"/>
        <pc:sldMkLst>
          <pc:docMk/>
          <pc:sldMk cId="122506274" sldId="286"/>
        </pc:sldMkLst>
        <pc:spChg chg="mod">
          <ac:chgData name="Padmore, Paige" userId="66e5cac8-60e0-41ec-bc3e-ad21572664b9" providerId="ADAL" clId="{520FF76E-3F7F-4D93-BD72-3D6AA72E18F8}" dt="2021-09-11T13:02:08.369" v="1145" actId="113"/>
          <ac:spMkLst>
            <pc:docMk/>
            <pc:sldMk cId="122506274" sldId="286"/>
            <ac:spMk id="2" creationId="{00000000-0000-0000-0000-000000000000}"/>
          </ac:spMkLst>
        </pc:spChg>
      </pc:sldChg>
      <pc:sldChg chg="addSp delSp modSp mod">
        <pc:chgData name="Padmore, Paige" userId="66e5cac8-60e0-41ec-bc3e-ad21572664b9" providerId="ADAL" clId="{520FF76E-3F7F-4D93-BD72-3D6AA72E18F8}" dt="2021-09-13T12:32:06.558" v="22663" actId="20578"/>
        <pc:sldMkLst>
          <pc:docMk/>
          <pc:sldMk cId="1908035030" sldId="456"/>
        </pc:sldMkLst>
        <pc:spChg chg="del mod">
          <ac:chgData name="Padmore, Paige" userId="66e5cac8-60e0-41ec-bc3e-ad21572664b9" providerId="ADAL" clId="{520FF76E-3F7F-4D93-BD72-3D6AA72E18F8}" dt="2021-09-13T12:20:26.641" v="22054" actId="478"/>
          <ac:spMkLst>
            <pc:docMk/>
            <pc:sldMk cId="1908035030" sldId="456"/>
            <ac:spMk id="3" creationId="{39374172-D911-47C3-AD72-E943B01F0A1C}"/>
          </ac:spMkLst>
        </pc:spChg>
        <pc:spChg chg="add mod">
          <ac:chgData name="Padmore, Paige" userId="66e5cac8-60e0-41ec-bc3e-ad21572664b9" providerId="ADAL" clId="{520FF76E-3F7F-4D93-BD72-3D6AA72E18F8}" dt="2021-09-13T12:31:23.112" v="22661" actId="6549"/>
          <ac:spMkLst>
            <pc:docMk/>
            <pc:sldMk cId="1908035030" sldId="456"/>
            <ac:spMk id="7" creationId="{4927A03F-36CA-4889-8346-1EA81707A3BE}"/>
          </ac:spMkLst>
        </pc:spChg>
        <pc:spChg chg="add mod">
          <ac:chgData name="Padmore, Paige" userId="66e5cac8-60e0-41ec-bc3e-ad21572664b9" providerId="ADAL" clId="{520FF76E-3F7F-4D93-BD72-3D6AA72E18F8}" dt="2021-09-13T12:32:06.558" v="22663" actId="20578"/>
          <ac:spMkLst>
            <pc:docMk/>
            <pc:sldMk cId="1908035030" sldId="456"/>
            <ac:spMk id="9" creationId="{DD8B4930-3A99-4AC0-8B2A-1BCEA003F016}"/>
          </ac:spMkLst>
        </pc:spChg>
      </pc:sldChg>
      <pc:sldChg chg="addSp delSp modSp mod">
        <pc:chgData name="Padmore, Paige" userId="66e5cac8-60e0-41ec-bc3e-ad21572664b9" providerId="ADAL" clId="{520FF76E-3F7F-4D93-BD72-3D6AA72E18F8}" dt="2021-09-13T02:05:32.203" v="21206" actId="6549"/>
        <pc:sldMkLst>
          <pc:docMk/>
          <pc:sldMk cId="2076023098" sldId="471"/>
        </pc:sldMkLst>
        <pc:spChg chg="mod">
          <ac:chgData name="Padmore, Paige" userId="66e5cac8-60e0-41ec-bc3e-ad21572664b9" providerId="ADAL" clId="{520FF76E-3F7F-4D93-BD72-3D6AA72E18F8}" dt="2021-09-11T23:09:54.105" v="5436" actId="20577"/>
          <ac:spMkLst>
            <pc:docMk/>
            <pc:sldMk cId="2076023098" sldId="471"/>
            <ac:spMk id="2" creationId="{AC39236D-86F4-4FFC-81C7-3EE74DED8011}"/>
          </ac:spMkLst>
        </pc:spChg>
        <pc:spChg chg="del">
          <ac:chgData name="Padmore, Paige" userId="66e5cac8-60e0-41ec-bc3e-ad21572664b9" providerId="ADAL" clId="{520FF76E-3F7F-4D93-BD72-3D6AA72E18F8}" dt="2021-09-11T20:38:25.186" v="1277" actId="478"/>
          <ac:spMkLst>
            <pc:docMk/>
            <pc:sldMk cId="2076023098" sldId="471"/>
            <ac:spMk id="3" creationId="{39374172-D911-47C3-AD72-E943B01F0A1C}"/>
          </ac:spMkLst>
        </pc:spChg>
        <pc:spChg chg="add mod">
          <ac:chgData name="Padmore, Paige" userId="66e5cac8-60e0-41ec-bc3e-ad21572664b9" providerId="ADAL" clId="{520FF76E-3F7F-4D93-BD72-3D6AA72E18F8}" dt="2021-09-13T02:05:32.203" v="21206" actId="6549"/>
          <ac:spMkLst>
            <pc:docMk/>
            <pc:sldMk cId="2076023098" sldId="471"/>
            <ac:spMk id="9" creationId="{20DE92A2-C9F5-4701-9455-A30BAC7E34B5}"/>
          </ac:spMkLst>
        </pc:spChg>
        <pc:spChg chg="add del mod">
          <ac:chgData name="Padmore, Paige" userId="66e5cac8-60e0-41ec-bc3e-ad21572664b9" providerId="ADAL" clId="{520FF76E-3F7F-4D93-BD72-3D6AA72E18F8}" dt="2021-09-11T22:40:18.021" v="4859"/>
          <ac:spMkLst>
            <pc:docMk/>
            <pc:sldMk cId="2076023098" sldId="471"/>
            <ac:spMk id="10" creationId="{A9A8500C-7D02-4EB2-A189-93CD01F6990C}"/>
          </ac:spMkLst>
        </pc:spChg>
        <pc:picChg chg="del">
          <ac:chgData name="Padmore, Paige" userId="66e5cac8-60e0-41ec-bc3e-ad21572664b9" providerId="ADAL" clId="{520FF76E-3F7F-4D93-BD72-3D6AA72E18F8}" dt="2021-09-11T20:38:25.632" v="1278" actId="478"/>
          <ac:picMkLst>
            <pc:docMk/>
            <pc:sldMk cId="2076023098" sldId="471"/>
            <ac:picMk id="7" creationId="{9B5974D5-D385-4258-B637-2C16588791C8}"/>
          </ac:picMkLst>
        </pc:picChg>
        <pc:picChg chg="add mod">
          <ac:chgData name="Padmore, Paige" userId="66e5cac8-60e0-41ec-bc3e-ad21572664b9" providerId="ADAL" clId="{520FF76E-3F7F-4D93-BD72-3D6AA72E18F8}" dt="2021-09-13T02:03:37.855" v="21186" actId="14100"/>
          <ac:picMkLst>
            <pc:docMk/>
            <pc:sldMk cId="2076023098" sldId="471"/>
            <ac:picMk id="12" creationId="{BB1B9D56-FA58-470E-9937-C1AA04FF14E8}"/>
          </ac:picMkLst>
        </pc:picChg>
      </pc:sldChg>
      <pc:sldChg chg="addSp delSp modSp mod ord">
        <pc:chgData name="Padmore, Paige" userId="66e5cac8-60e0-41ec-bc3e-ad21572664b9" providerId="ADAL" clId="{520FF76E-3F7F-4D93-BD72-3D6AA72E18F8}" dt="2021-09-13T12:28:24.336" v="22572" actId="20577"/>
        <pc:sldMkLst>
          <pc:docMk/>
          <pc:sldMk cId="4286228881" sldId="473"/>
        </pc:sldMkLst>
        <pc:spChg chg="mod">
          <ac:chgData name="Padmore, Paige" userId="66e5cac8-60e0-41ec-bc3e-ad21572664b9" providerId="ADAL" clId="{520FF76E-3F7F-4D93-BD72-3D6AA72E18F8}" dt="2021-09-13T12:28:24.336" v="22572" actId="20577"/>
          <ac:spMkLst>
            <pc:docMk/>
            <pc:sldMk cId="4286228881" sldId="473"/>
            <ac:spMk id="2" creationId="{AC39236D-86F4-4FFC-81C7-3EE74DED8011}"/>
          </ac:spMkLst>
        </pc:spChg>
        <pc:spChg chg="mod">
          <ac:chgData name="Padmore, Paige" userId="66e5cac8-60e0-41ec-bc3e-ad21572664b9" providerId="ADAL" clId="{520FF76E-3F7F-4D93-BD72-3D6AA72E18F8}" dt="2021-09-11T22:35:06.583" v="4831" actId="948"/>
          <ac:spMkLst>
            <pc:docMk/>
            <pc:sldMk cId="4286228881" sldId="473"/>
            <ac:spMk id="3" creationId="{39374172-D911-47C3-AD72-E943B01F0A1C}"/>
          </ac:spMkLst>
        </pc:spChg>
        <pc:spChg chg="add mod">
          <ac:chgData name="Padmore, Paige" userId="66e5cac8-60e0-41ec-bc3e-ad21572664b9" providerId="ADAL" clId="{520FF76E-3F7F-4D93-BD72-3D6AA72E18F8}" dt="2021-09-13T11:36:54.153" v="21435" actId="1076"/>
          <ac:spMkLst>
            <pc:docMk/>
            <pc:sldMk cId="4286228881" sldId="473"/>
            <ac:spMk id="6" creationId="{8D9D89CC-F2B4-41A8-ADAC-F3FCBB53DEB8}"/>
          </ac:spMkLst>
        </pc:spChg>
        <pc:spChg chg="add mod">
          <ac:chgData name="Padmore, Paige" userId="66e5cac8-60e0-41ec-bc3e-ad21572664b9" providerId="ADAL" clId="{520FF76E-3F7F-4D93-BD72-3D6AA72E18F8}" dt="2021-09-11T22:34:43.910" v="4829" actId="1076"/>
          <ac:spMkLst>
            <pc:docMk/>
            <pc:sldMk cId="4286228881" sldId="473"/>
            <ac:spMk id="14" creationId="{120CBF42-835F-4F42-A6F5-86892D565AC4}"/>
          </ac:spMkLst>
        </pc:spChg>
        <pc:grpChg chg="add del mod">
          <ac:chgData name="Padmore, Paige" userId="66e5cac8-60e0-41ec-bc3e-ad21572664b9" providerId="ADAL" clId="{520FF76E-3F7F-4D93-BD72-3D6AA72E18F8}" dt="2021-09-13T11:36:41.118" v="21431" actId="478"/>
          <ac:grpSpMkLst>
            <pc:docMk/>
            <pc:sldMk cId="4286228881" sldId="473"/>
            <ac:grpSpMk id="9" creationId="{232E5798-32E9-477F-9826-0440B168BE0B}"/>
          </ac:grpSpMkLst>
        </pc:grpChg>
        <pc:grpChg chg="mod">
          <ac:chgData name="Padmore, Paige" userId="66e5cac8-60e0-41ec-bc3e-ad21572664b9" providerId="ADAL" clId="{520FF76E-3F7F-4D93-BD72-3D6AA72E18F8}" dt="2021-09-11T22:32:32.605" v="4544"/>
          <ac:grpSpMkLst>
            <pc:docMk/>
            <pc:sldMk cId="4286228881" sldId="473"/>
            <ac:grpSpMk id="11" creationId="{1551CA0C-D933-4D97-816C-052A4043AE9A}"/>
          </ac:grpSpMkLst>
        </pc:grpChg>
        <pc:picChg chg="mod">
          <ac:chgData name="Padmore, Paige" userId="66e5cac8-60e0-41ec-bc3e-ad21572664b9" providerId="ADAL" clId="{520FF76E-3F7F-4D93-BD72-3D6AA72E18F8}" dt="2021-09-11T22:34:41.622" v="4828" actId="14100"/>
          <ac:picMkLst>
            <pc:docMk/>
            <pc:sldMk cId="4286228881" sldId="473"/>
            <ac:picMk id="7" creationId="{6969C52F-7562-4DE6-A1B8-4C25132EEF44}"/>
          </ac:picMkLst>
        </pc:picChg>
        <pc:picChg chg="mod">
          <ac:chgData name="Padmore, Paige" userId="66e5cac8-60e0-41ec-bc3e-ad21572664b9" providerId="ADAL" clId="{520FF76E-3F7F-4D93-BD72-3D6AA72E18F8}" dt="2021-09-11T22:32:32.605" v="4544"/>
          <ac:picMkLst>
            <pc:docMk/>
            <pc:sldMk cId="4286228881" sldId="473"/>
            <ac:picMk id="10" creationId="{07FCBD6F-2F77-4049-89D6-BC4CED6AD927}"/>
          </ac:picMkLst>
        </pc:picChg>
        <pc:picChg chg="mod">
          <ac:chgData name="Padmore, Paige" userId="66e5cac8-60e0-41ec-bc3e-ad21572664b9" providerId="ADAL" clId="{520FF76E-3F7F-4D93-BD72-3D6AA72E18F8}" dt="2021-09-11T22:32:32.605" v="4544"/>
          <ac:picMkLst>
            <pc:docMk/>
            <pc:sldMk cId="4286228881" sldId="473"/>
            <ac:picMk id="12" creationId="{C43FA687-CE72-4C7E-AD7D-35E8C8778C00}"/>
          </ac:picMkLst>
        </pc:picChg>
        <pc:picChg chg="mod">
          <ac:chgData name="Padmore, Paige" userId="66e5cac8-60e0-41ec-bc3e-ad21572664b9" providerId="ADAL" clId="{520FF76E-3F7F-4D93-BD72-3D6AA72E18F8}" dt="2021-09-11T22:32:32.605" v="4544"/>
          <ac:picMkLst>
            <pc:docMk/>
            <pc:sldMk cId="4286228881" sldId="473"/>
            <ac:picMk id="13" creationId="{DA40FF05-85BB-4B32-8B12-53DAC557A9E8}"/>
          </ac:picMkLst>
        </pc:picChg>
        <pc:picChg chg="add mod ord">
          <ac:chgData name="Padmore, Paige" userId="66e5cac8-60e0-41ec-bc3e-ad21572664b9" providerId="ADAL" clId="{520FF76E-3F7F-4D93-BD72-3D6AA72E18F8}" dt="2021-09-13T11:36:48.262" v="21434" actId="167"/>
          <ac:picMkLst>
            <pc:docMk/>
            <pc:sldMk cId="4286228881" sldId="473"/>
            <ac:picMk id="16" creationId="{72652347-113D-4A0F-B2B8-EA10397162D1}"/>
          </ac:picMkLst>
        </pc:picChg>
      </pc:sldChg>
      <pc:sldChg chg="addSp delSp modSp mod">
        <pc:chgData name="Padmore, Paige" userId="66e5cac8-60e0-41ec-bc3e-ad21572664b9" providerId="ADAL" clId="{520FF76E-3F7F-4D93-BD72-3D6AA72E18F8}" dt="2021-09-11T21:42:54.335" v="3042" actId="20577"/>
        <pc:sldMkLst>
          <pc:docMk/>
          <pc:sldMk cId="2329927405" sldId="475"/>
        </pc:sldMkLst>
        <pc:spChg chg="mod">
          <ac:chgData name="Padmore, Paige" userId="66e5cac8-60e0-41ec-bc3e-ad21572664b9" providerId="ADAL" clId="{520FF76E-3F7F-4D93-BD72-3D6AA72E18F8}" dt="2021-09-11T21:42:54.335" v="3042" actId="20577"/>
          <ac:spMkLst>
            <pc:docMk/>
            <pc:sldMk cId="2329927405" sldId="475"/>
            <ac:spMk id="2" creationId="{AC39236D-86F4-4FFC-81C7-3EE74DED8011}"/>
          </ac:spMkLst>
        </pc:spChg>
        <pc:spChg chg="del">
          <ac:chgData name="Padmore, Paige" userId="66e5cac8-60e0-41ec-bc3e-ad21572664b9" providerId="ADAL" clId="{520FF76E-3F7F-4D93-BD72-3D6AA72E18F8}" dt="2021-09-11T20:37:18.459" v="1231" actId="478"/>
          <ac:spMkLst>
            <pc:docMk/>
            <pc:sldMk cId="2329927405" sldId="475"/>
            <ac:spMk id="7" creationId="{C8A49AAD-0D24-490B-9C05-ED40DF39BC11}"/>
          </ac:spMkLst>
        </pc:spChg>
        <pc:spChg chg="add del mod">
          <ac:chgData name="Padmore, Paige" userId="66e5cac8-60e0-41ec-bc3e-ad21572664b9" providerId="ADAL" clId="{520FF76E-3F7F-4D93-BD72-3D6AA72E18F8}" dt="2021-09-11T20:37:50.013" v="1243"/>
          <ac:spMkLst>
            <pc:docMk/>
            <pc:sldMk cId="2329927405" sldId="475"/>
            <ac:spMk id="12" creationId="{A0302161-5D9F-4C01-A9A4-BCF042842BA9}"/>
          </ac:spMkLst>
        </pc:spChg>
        <pc:grpChg chg="del">
          <ac:chgData name="Padmore, Paige" userId="66e5cac8-60e0-41ec-bc3e-ad21572664b9" providerId="ADAL" clId="{520FF76E-3F7F-4D93-BD72-3D6AA72E18F8}" dt="2021-09-11T20:37:16.938" v="1230" actId="478"/>
          <ac:grpSpMkLst>
            <pc:docMk/>
            <pc:sldMk cId="2329927405" sldId="475"/>
            <ac:grpSpMk id="15" creationId="{31D7564D-D377-4090-8539-0E850559D9E4}"/>
          </ac:grpSpMkLst>
        </pc:grpChg>
      </pc:sldChg>
      <pc:sldChg chg="modSp mod">
        <pc:chgData name="Padmore, Paige" userId="66e5cac8-60e0-41ec-bc3e-ad21572664b9" providerId="ADAL" clId="{520FF76E-3F7F-4D93-BD72-3D6AA72E18F8}" dt="2021-09-13T11:46:25.321" v="21670" actId="207"/>
        <pc:sldMkLst>
          <pc:docMk/>
          <pc:sldMk cId="1625995380" sldId="476"/>
        </pc:sldMkLst>
        <pc:spChg chg="mod">
          <ac:chgData name="Padmore, Paige" userId="66e5cac8-60e0-41ec-bc3e-ad21572664b9" providerId="ADAL" clId="{520FF76E-3F7F-4D93-BD72-3D6AA72E18F8}" dt="2021-09-11T22:13:02.864" v="3446" actId="313"/>
          <ac:spMkLst>
            <pc:docMk/>
            <pc:sldMk cId="1625995380" sldId="476"/>
            <ac:spMk id="2" creationId="{AC39236D-86F4-4FFC-81C7-3EE74DED8011}"/>
          </ac:spMkLst>
        </pc:spChg>
        <pc:spChg chg="mod">
          <ac:chgData name="Padmore, Paige" userId="66e5cac8-60e0-41ec-bc3e-ad21572664b9" providerId="ADAL" clId="{520FF76E-3F7F-4D93-BD72-3D6AA72E18F8}" dt="2021-09-13T11:46:25.321" v="21670" actId="207"/>
          <ac:spMkLst>
            <pc:docMk/>
            <pc:sldMk cId="1625995380" sldId="476"/>
            <ac:spMk id="3" creationId="{5F71660D-50DD-4766-849C-922F54A0D548}"/>
          </ac:spMkLst>
        </pc:spChg>
      </pc:sldChg>
      <pc:sldChg chg="addSp delSp modSp mod">
        <pc:chgData name="Padmore, Paige" userId="66e5cac8-60e0-41ec-bc3e-ad21572664b9" providerId="ADAL" clId="{520FF76E-3F7F-4D93-BD72-3D6AA72E18F8}" dt="2021-09-13T11:37:48.589" v="21480" actId="1038"/>
        <pc:sldMkLst>
          <pc:docMk/>
          <pc:sldMk cId="1847243432" sldId="477"/>
        </pc:sldMkLst>
        <pc:spChg chg="mod">
          <ac:chgData name="Padmore, Paige" userId="66e5cac8-60e0-41ec-bc3e-ad21572664b9" providerId="ADAL" clId="{520FF76E-3F7F-4D93-BD72-3D6AA72E18F8}" dt="2021-09-11T22:13:05.470" v="3449" actId="313"/>
          <ac:spMkLst>
            <pc:docMk/>
            <pc:sldMk cId="1847243432" sldId="477"/>
            <ac:spMk id="2" creationId="{AC39236D-86F4-4FFC-81C7-3EE74DED8011}"/>
          </ac:spMkLst>
        </pc:spChg>
        <pc:grpChg chg="del">
          <ac:chgData name="Padmore, Paige" userId="66e5cac8-60e0-41ec-bc3e-ad21572664b9" providerId="ADAL" clId="{520FF76E-3F7F-4D93-BD72-3D6AA72E18F8}" dt="2021-09-13T11:37:29.161" v="21456" actId="478"/>
          <ac:grpSpMkLst>
            <pc:docMk/>
            <pc:sldMk cId="1847243432" sldId="477"/>
            <ac:grpSpMk id="15" creationId="{B054014B-3650-46EE-ADB5-DAC973F73B22}"/>
          </ac:grpSpMkLst>
        </pc:grpChg>
        <pc:picChg chg="add mod ord">
          <ac:chgData name="Padmore, Paige" userId="66e5cac8-60e0-41ec-bc3e-ad21572664b9" providerId="ADAL" clId="{520FF76E-3F7F-4D93-BD72-3D6AA72E18F8}" dt="2021-09-13T11:37:48.589" v="21480" actId="1038"/>
          <ac:picMkLst>
            <pc:docMk/>
            <pc:sldMk cId="1847243432" sldId="477"/>
            <ac:picMk id="12" creationId="{60DB8F53-5BA4-4C78-ABEC-BF359F833F1A}"/>
          </ac:picMkLst>
        </pc:picChg>
      </pc:sldChg>
      <pc:sldChg chg="modSp mod">
        <pc:chgData name="Padmore, Paige" userId="66e5cac8-60e0-41ec-bc3e-ad21572664b9" providerId="ADAL" clId="{520FF76E-3F7F-4D93-BD72-3D6AA72E18F8}" dt="2021-09-13T11:46:49.730" v="21682"/>
        <pc:sldMkLst>
          <pc:docMk/>
          <pc:sldMk cId="3352407839" sldId="478"/>
        </pc:sldMkLst>
        <pc:spChg chg="mod">
          <ac:chgData name="Padmore, Paige" userId="66e5cac8-60e0-41ec-bc3e-ad21572664b9" providerId="ADAL" clId="{520FF76E-3F7F-4D93-BD72-3D6AA72E18F8}" dt="2021-09-11T22:13:06.019" v="3450" actId="313"/>
          <ac:spMkLst>
            <pc:docMk/>
            <pc:sldMk cId="3352407839" sldId="478"/>
            <ac:spMk id="2" creationId="{AC39236D-86F4-4FFC-81C7-3EE74DED8011}"/>
          </ac:spMkLst>
        </pc:spChg>
        <pc:spChg chg="mod">
          <ac:chgData name="Padmore, Paige" userId="66e5cac8-60e0-41ec-bc3e-ad21572664b9" providerId="ADAL" clId="{520FF76E-3F7F-4D93-BD72-3D6AA72E18F8}" dt="2021-09-13T11:46:49.730" v="21682"/>
          <ac:spMkLst>
            <pc:docMk/>
            <pc:sldMk cId="3352407839" sldId="478"/>
            <ac:spMk id="3" creationId="{5F71660D-50DD-4766-849C-922F54A0D548}"/>
          </ac:spMkLst>
        </pc:spChg>
      </pc:sldChg>
      <pc:sldChg chg="addSp delSp modSp mod">
        <pc:chgData name="Padmore, Paige" userId="66e5cac8-60e0-41ec-bc3e-ad21572664b9" providerId="ADAL" clId="{520FF76E-3F7F-4D93-BD72-3D6AA72E18F8}" dt="2021-09-13T11:38:17.007" v="21497" actId="1038"/>
        <pc:sldMkLst>
          <pc:docMk/>
          <pc:sldMk cId="3891487074" sldId="479"/>
        </pc:sldMkLst>
        <pc:spChg chg="mod">
          <ac:chgData name="Padmore, Paige" userId="66e5cac8-60e0-41ec-bc3e-ad21572664b9" providerId="ADAL" clId="{520FF76E-3F7F-4D93-BD72-3D6AA72E18F8}" dt="2021-09-11T22:13:07.729" v="3453" actId="313"/>
          <ac:spMkLst>
            <pc:docMk/>
            <pc:sldMk cId="3891487074" sldId="479"/>
            <ac:spMk id="2" creationId="{AC39236D-86F4-4FFC-81C7-3EE74DED8011}"/>
          </ac:spMkLst>
        </pc:spChg>
        <pc:grpChg chg="del">
          <ac:chgData name="Padmore, Paige" userId="66e5cac8-60e0-41ec-bc3e-ad21572664b9" providerId="ADAL" clId="{520FF76E-3F7F-4D93-BD72-3D6AA72E18F8}" dt="2021-09-13T11:37:54.529" v="21481" actId="478"/>
          <ac:grpSpMkLst>
            <pc:docMk/>
            <pc:sldMk cId="3891487074" sldId="479"/>
            <ac:grpSpMk id="15" creationId="{EB326BC4-D5C1-4906-84D8-48800005EFD4}"/>
          </ac:grpSpMkLst>
        </pc:grpChg>
        <pc:picChg chg="add mod ord">
          <ac:chgData name="Padmore, Paige" userId="66e5cac8-60e0-41ec-bc3e-ad21572664b9" providerId="ADAL" clId="{520FF76E-3F7F-4D93-BD72-3D6AA72E18F8}" dt="2021-09-13T11:38:17.007" v="21497" actId="1038"/>
          <ac:picMkLst>
            <pc:docMk/>
            <pc:sldMk cId="3891487074" sldId="479"/>
            <ac:picMk id="12" creationId="{A91D60FD-DAD1-4DBE-A18C-374BC27BE37D}"/>
          </ac:picMkLst>
        </pc:picChg>
      </pc:sldChg>
      <pc:sldChg chg="modSp mod">
        <pc:chgData name="Padmore, Paige" userId="66e5cac8-60e0-41ec-bc3e-ad21572664b9" providerId="ADAL" clId="{520FF76E-3F7F-4D93-BD72-3D6AA72E18F8}" dt="2021-09-12T02:15:29.559" v="9453" actId="207"/>
        <pc:sldMkLst>
          <pc:docMk/>
          <pc:sldMk cId="196396320" sldId="480"/>
        </pc:sldMkLst>
        <pc:spChg chg="mod">
          <ac:chgData name="Padmore, Paige" userId="66e5cac8-60e0-41ec-bc3e-ad21572664b9" providerId="ADAL" clId="{520FF76E-3F7F-4D93-BD72-3D6AA72E18F8}" dt="2021-09-11T22:13:08.309" v="3454" actId="313"/>
          <ac:spMkLst>
            <pc:docMk/>
            <pc:sldMk cId="196396320" sldId="480"/>
            <ac:spMk id="2" creationId="{AC39236D-86F4-4FFC-81C7-3EE74DED8011}"/>
          </ac:spMkLst>
        </pc:spChg>
        <pc:spChg chg="mod">
          <ac:chgData name="Padmore, Paige" userId="66e5cac8-60e0-41ec-bc3e-ad21572664b9" providerId="ADAL" clId="{520FF76E-3F7F-4D93-BD72-3D6AA72E18F8}" dt="2021-09-12T02:15:29.559" v="9453" actId="207"/>
          <ac:spMkLst>
            <pc:docMk/>
            <pc:sldMk cId="196396320" sldId="480"/>
            <ac:spMk id="3" creationId="{5F71660D-50DD-4766-849C-922F54A0D548}"/>
          </ac:spMkLst>
        </pc:spChg>
      </pc:sldChg>
      <pc:sldChg chg="addSp delSp modSp mod">
        <pc:chgData name="Padmore, Paige" userId="66e5cac8-60e0-41ec-bc3e-ad21572664b9" providerId="ADAL" clId="{520FF76E-3F7F-4D93-BD72-3D6AA72E18F8}" dt="2021-09-13T11:38:43.218" v="21519" actId="1037"/>
        <pc:sldMkLst>
          <pc:docMk/>
          <pc:sldMk cId="3058393678" sldId="481"/>
        </pc:sldMkLst>
        <pc:spChg chg="mod">
          <ac:chgData name="Padmore, Paige" userId="66e5cac8-60e0-41ec-bc3e-ad21572664b9" providerId="ADAL" clId="{520FF76E-3F7F-4D93-BD72-3D6AA72E18F8}" dt="2021-09-11T22:13:10.498" v="3457" actId="313"/>
          <ac:spMkLst>
            <pc:docMk/>
            <pc:sldMk cId="3058393678" sldId="481"/>
            <ac:spMk id="2" creationId="{AC39236D-86F4-4FFC-81C7-3EE74DED8011}"/>
          </ac:spMkLst>
        </pc:spChg>
        <pc:spChg chg="mod">
          <ac:chgData name="Padmore, Paige" userId="66e5cac8-60e0-41ec-bc3e-ad21572664b9" providerId="ADAL" clId="{520FF76E-3F7F-4D93-BD72-3D6AA72E18F8}" dt="2021-09-13T11:38:43.218" v="21519" actId="1037"/>
          <ac:spMkLst>
            <pc:docMk/>
            <pc:sldMk cId="3058393678" sldId="481"/>
            <ac:spMk id="10" creationId="{6F70747D-6170-4CD5-8083-FCB0E06D6519}"/>
          </ac:spMkLst>
        </pc:spChg>
        <pc:grpChg chg="del">
          <ac:chgData name="Padmore, Paige" userId="66e5cac8-60e0-41ec-bc3e-ad21572664b9" providerId="ADAL" clId="{520FF76E-3F7F-4D93-BD72-3D6AA72E18F8}" dt="2021-09-13T11:38:23.697" v="21498" actId="478"/>
          <ac:grpSpMkLst>
            <pc:docMk/>
            <pc:sldMk cId="3058393678" sldId="481"/>
            <ac:grpSpMk id="15" creationId="{D68D26A2-D5BC-4AC8-9BFA-EC39B2BCD0B5}"/>
          </ac:grpSpMkLst>
        </pc:grpChg>
        <pc:picChg chg="add mod ord">
          <ac:chgData name="Padmore, Paige" userId="66e5cac8-60e0-41ec-bc3e-ad21572664b9" providerId="ADAL" clId="{520FF76E-3F7F-4D93-BD72-3D6AA72E18F8}" dt="2021-09-13T11:38:37.320" v="21503" actId="167"/>
          <ac:picMkLst>
            <pc:docMk/>
            <pc:sldMk cId="3058393678" sldId="481"/>
            <ac:picMk id="12" creationId="{4DB8F399-A331-4989-AD9A-465C3DEF1DD3}"/>
          </ac:picMkLst>
        </pc:picChg>
      </pc:sldChg>
      <pc:sldChg chg="modSp mod">
        <pc:chgData name="Padmore, Paige" userId="66e5cac8-60e0-41ec-bc3e-ad21572664b9" providerId="ADAL" clId="{520FF76E-3F7F-4D93-BD72-3D6AA72E18F8}" dt="2021-09-13T11:47:48.787" v="21686" actId="207"/>
        <pc:sldMkLst>
          <pc:docMk/>
          <pc:sldMk cId="2561773241" sldId="482"/>
        </pc:sldMkLst>
        <pc:spChg chg="mod">
          <ac:chgData name="Padmore, Paige" userId="66e5cac8-60e0-41ec-bc3e-ad21572664b9" providerId="ADAL" clId="{520FF76E-3F7F-4D93-BD72-3D6AA72E18F8}" dt="2021-09-11T22:13:11" v="3458" actId="313"/>
          <ac:spMkLst>
            <pc:docMk/>
            <pc:sldMk cId="2561773241" sldId="482"/>
            <ac:spMk id="2" creationId="{AC39236D-86F4-4FFC-81C7-3EE74DED8011}"/>
          </ac:spMkLst>
        </pc:spChg>
        <pc:spChg chg="mod">
          <ac:chgData name="Padmore, Paige" userId="66e5cac8-60e0-41ec-bc3e-ad21572664b9" providerId="ADAL" clId="{520FF76E-3F7F-4D93-BD72-3D6AA72E18F8}" dt="2021-09-13T11:47:48.787" v="21686" actId="207"/>
          <ac:spMkLst>
            <pc:docMk/>
            <pc:sldMk cId="2561773241" sldId="482"/>
            <ac:spMk id="3" creationId="{5F71660D-50DD-4766-849C-922F54A0D548}"/>
          </ac:spMkLst>
        </pc:spChg>
      </pc:sldChg>
      <pc:sldChg chg="addSp delSp modSp mod">
        <pc:chgData name="Padmore, Paige" userId="66e5cac8-60e0-41ec-bc3e-ad21572664b9" providerId="ADAL" clId="{520FF76E-3F7F-4D93-BD72-3D6AA72E18F8}" dt="2021-09-13T11:39:12.225" v="21540" actId="1036"/>
        <pc:sldMkLst>
          <pc:docMk/>
          <pc:sldMk cId="4201705195" sldId="483"/>
        </pc:sldMkLst>
        <pc:spChg chg="mod">
          <ac:chgData name="Padmore, Paige" userId="66e5cac8-60e0-41ec-bc3e-ad21572664b9" providerId="ADAL" clId="{520FF76E-3F7F-4D93-BD72-3D6AA72E18F8}" dt="2021-09-11T22:13:12.563" v="3461" actId="313"/>
          <ac:spMkLst>
            <pc:docMk/>
            <pc:sldMk cId="4201705195" sldId="483"/>
            <ac:spMk id="2" creationId="{AC39236D-86F4-4FFC-81C7-3EE74DED8011}"/>
          </ac:spMkLst>
        </pc:spChg>
        <pc:grpChg chg="del">
          <ac:chgData name="Padmore, Paige" userId="66e5cac8-60e0-41ec-bc3e-ad21572664b9" providerId="ADAL" clId="{520FF76E-3F7F-4D93-BD72-3D6AA72E18F8}" dt="2021-09-13T11:38:52.250" v="21520" actId="478"/>
          <ac:grpSpMkLst>
            <pc:docMk/>
            <pc:sldMk cId="4201705195" sldId="483"/>
            <ac:grpSpMk id="15" creationId="{C6978EDC-B1D1-47AD-B79B-6223D7D53860}"/>
          </ac:grpSpMkLst>
        </pc:grpChg>
        <pc:picChg chg="add mod ord">
          <ac:chgData name="Padmore, Paige" userId="66e5cac8-60e0-41ec-bc3e-ad21572664b9" providerId="ADAL" clId="{520FF76E-3F7F-4D93-BD72-3D6AA72E18F8}" dt="2021-09-13T11:39:12.225" v="21540" actId="1036"/>
          <ac:picMkLst>
            <pc:docMk/>
            <pc:sldMk cId="4201705195" sldId="483"/>
            <ac:picMk id="12" creationId="{9EECECFA-CDB2-4C07-92F2-5E288D2AEE04}"/>
          </ac:picMkLst>
        </pc:picChg>
      </pc:sldChg>
      <pc:sldChg chg="modSp mod">
        <pc:chgData name="Padmore, Paige" userId="66e5cac8-60e0-41ec-bc3e-ad21572664b9" providerId="ADAL" clId="{520FF76E-3F7F-4D93-BD72-3D6AA72E18F8}" dt="2021-09-13T11:51:00.015" v="21708" actId="207"/>
        <pc:sldMkLst>
          <pc:docMk/>
          <pc:sldMk cId="1538530507" sldId="484"/>
        </pc:sldMkLst>
        <pc:spChg chg="mod">
          <ac:chgData name="Padmore, Paige" userId="66e5cac8-60e0-41ec-bc3e-ad21572664b9" providerId="ADAL" clId="{520FF76E-3F7F-4D93-BD72-3D6AA72E18F8}" dt="2021-09-11T22:13:13.042" v="3462" actId="313"/>
          <ac:spMkLst>
            <pc:docMk/>
            <pc:sldMk cId="1538530507" sldId="484"/>
            <ac:spMk id="2" creationId="{AC39236D-86F4-4FFC-81C7-3EE74DED8011}"/>
          </ac:spMkLst>
        </pc:spChg>
        <pc:spChg chg="mod">
          <ac:chgData name="Padmore, Paige" userId="66e5cac8-60e0-41ec-bc3e-ad21572664b9" providerId="ADAL" clId="{520FF76E-3F7F-4D93-BD72-3D6AA72E18F8}" dt="2021-09-13T11:51:00.015" v="21708" actId="207"/>
          <ac:spMkLst>
            <pc:docMk/>
            <pc:sldMk cId="1538530507" sldId="484"/>
            <ac:spMk id="3" creationId="{5F71660D-50DD-4766-849C-922F54A0D548}"/>
          </ac:spMkLst>
        </pc:spChg>
      </pc:sldChg>
      <pc:sldChg chg="addSp delSp modSp mod">
        <pc:chgData name="Padmore, Paige" userId="66e5cac8-60e0-41ec-bc3e-ad21572664b9" providerId="ADAL" clId="{520FF76E-3F7F-4D93-BD72-3D6AA72E18F8}" dt="2021-09-13T11:44:35.727" v="21666" actId="1037"/>
        <pc:sldMkLst>
          <pc:docMk/>
          <pc:sldMk cId="1518846687" sldId="485"/>
        </pc:sldMkLst>
        <pc:spChg chg="mod">
          <ac:chgData name="Padmore, Paige" userId="66e5cac8-60e0-41ec-bc3e-ad21572664b9" providerId="ADAL" clId="{520FF76E-3F7F-4D93-BD72-3D6AA72E18F8}" dt="2021-09-11T22:13:14.512" v="3465" actId="313"/>
          <ac:spMkLst>
            <pc:docMk/>
            <pc:sldMk cId="1518846687" sldId="485"/>
            <ac:spMk id="2" creationId="{AC39236D-86F4-4FFC-81C7-3EE74DED8011}"/>
          </ac:spMkLst>
        </pc:spChg>
        <pc:spChg chg="mod">
          <ac:chgData name="Padmore, Paige" userId="66e5cac8-60e0-41ec-bc3e-ad21572664b9" providerId="ADAL" clId="{520FF76E-3F7F-4D93-BD72-3D6AA72E18F8}" dt="2021-09-13T11:40:28.087" v="21594" actId="1036"/>
          <ac:spMkLst>
            <pc:docMk/>
            <pc:sldMk cId="1518846687" sldId="485"/>
            <ac:spMk id="10" creationId="{6F70747D-6170-4CD5-8083-FCB0E06D6519}"/>
          </ac:spMkLst>
        </pc:spChg>
        <pc:spChg chg="add mod">
          <ac:chgData name="Padmore, Paige" userId="66e5cac8-60e0-41ec-bc3e-ad21572664b9" providerId="ADAL" clId="{520FF76E-3F7F-4D93-BD72-3D6AA72E18F8}" dt="2021-09-13T11:44:35.727" v="21666" actId="1037"/>
          <ac:spMkLst>
            <pc:docMk/>
            <pc:sldMk cId="1518846687" sldId="485"/>
            <ac:spMk id="23" creationId="{6FCF7EE6-4547-45B7-86C9-23FE7FC4AB9D}"/>
          </ac:spMkLst>
        </pc:spChg>
        <pc:grpChg chg="add mod">
          <ac:chgData name="Padmore, Paige" userId="66e5cac8-60e0-41ec-bc3e-ad21572664b9" providerId="ADAL" clId="{520FF76E-3F7F-4D93-BD72-3D6AA72E18F8}" dt="2021-09-13T11:44:21.979" v="21660"/>
          <ac:grpSpMkLst>
            <pc:docMk/>
            <pc:sldMk cId="1518846687" sldId="485"/>
            <ac:grpSpMk id="13" creationId="{14657576-F21B-469D-AF4B-1297F6DFC532}"/>
          </ac:grpSpMkLst>
        </pc:grpChg>
        <pc:grpChg chg="del">
          <ac:chgData name="Padmore, Paige" userId="66e5cac8-60e0-41ec-bc3e-ad21572664b9" providerId="ADAL" clId="{520FF76E-3F7F-4D93-BD72-3D6AA72E18F8}" dt="2021-09-13T11:39:22.736" v="21541" actId="478"/>
          <ac:grpSpMkLst>
            <pc:docMk/>
            <pc:sldMk cId="1518846687" sldId="485"/>
            <ac:grpSpMk id="15" creationId="{AF170A91-C7F5-479F-BB2E-D82419CB5C2E}"/>
          </ac:grpSpMkLst>
        </pc:grpChg>
        <pc:grpChg chg="mod">
          <ac:chgData name="Padmore, Paige" userId="66e5cac8-60e0-41ec-bc3e-ad21572664b9" providerId="ADAL" clId="{520FF76E-3F7F-4D93-BD72-3D6AA72E18F8}" dt="2021-09-13T11:44:21.979" v="21660"/>
          <ac:grpSpMkLst>
            <pc:docMk/>
            <pc:sldMk cId="1518846687" sldId="485"/>
            <ac:grpSpMk id="20" creationId="{9B0B6926-3043-4353-B77D-F6F9D4517D0E}"/>
          </ac:grpSpMkLst>
        </pc:grpChg>
        <pc:picChg chg="add del mod ord">
          <ac:chgData name="Padmore, Paige" userId="66e5cac8-60e0-41ec-bc3e-ad21572664b9" providerId="ADAL" clId="{520FF76E-3F7F-4D93-BD72-3D6AA72E18F8}" dt="2021-09-13T11:44:21.502" v="21659" actId="478"/>
          <ac:picMkLst>
            <pc:docMk/>
            <pc:sldMk cId="1518846687" sldId="485"/>
            <ac:picMk id="12" creationId="{0873F51A-2C7A-4046-BBC3-44EC50210A35}"/>
          </ac:picMkLst>
        </pc:picChg>
        <pc:picChg chg="mod">
          <ac:chgData name="Padmore, Paige" userId="66e5cac8-60e0-41ec-bc3e-ad21572664b9" providerId="ADAL" clId="{520FF76E-3F7F-4D93-BD72-3D6AA72E18F8}" dt="2021-09-13T11:44:21.979" v="21660"/>
          <ac:picMkLst>
            <pc:docMk/>
            <pc:sldMk cId="1518846687" sldId="485"/>
            <ac:picMk id="14" creationId="{99CAEE0B-9830-4620-90E9-9F0549D9FE90}"/>
          </ac:picMkLst>
        </pc:picChg>
        <pc:picChg chg="mod">
          <ac:chgData name="Padmore, Paige" userId="66e5cac8-60e0-41ec-bc3e-ad21572664b9" providerId="ADAL" clId="{520FF76E-3F7F-4D93-BD72-3D6AA72E18F8}" dt="2021-09-13T11:44:21.979" v="21660"/>
          <ac:picMkLst>
            <pc:docMk/>
            <pc:sldMk cId="1518846687" sldId="485"/>
            <ac:picMk id="21" creationId="{435DAF86-FE29-41AA-81AD-0E5EDD2521D5}"/>
          </ac:picMkLst>
        </pc:picChg>
        <pc:picChg chg="mod">
          <ac:chgData name="Padmore, Paige" userId="66e5cac8-60e0-41ec-bc3e-ad21572664b9" providerId="ADAL" clId="{520FF76E-3F7F-4D93-BD72-3D6AA72E18F8}" dt="2021-09-13T11:44:21.979" v="21660"/>
          <ac:picMkLst>
            <pc:docMk/>
            <pc:sldMk cId="1518846687" sldId="485"/>
            <ac:picMk id="22" creationId="{E0E58E23-2073-452C-89FE-84D18397843C}"/>
          </ac:picMkLst>
        </pc:picChg>
        <pc:picChg chg="add mod">
          <ac:chgData name="Padmore, Paige" userId="66e5cac8-60e0-41ec-bc3e-ad21572664b9" providerId="ADAL" clId="{520FF76E-3F7F-4D93-BD72-3D6AA72E18F8}" dt="2021-09-13T11:44:21.979" v="21660"/>
          <ac:picMkLst>
            <pc:docMk/>
            <pc:sldMk cId="1518846687" sldId="485"/>
            <ac:picMk id="24" creationId="{A435548C-1965-499E-8C9B-390F7AF6325C}"/>
          </ac:picMkLst>
        </pc:picChg>
      </pc:sldChg>
      <pc:sldChg chg="modSp mod">
        <pc:chgData name="Padmore, Paige" userId="66e5cac8-60e0-41ec-bc3e-ad21572664b9" providerId="ADAL" clId="{520FF76E-3F7F-4D93-BD72-3D6AA72E18F8}" dt="2021-09-13T11:50:53.917" v="21707" actId="207"/>
        <pc:sldMkLst>
          <pc:docMk/>
          <pc:sldMk cId="3845291067" sldId="486"/>
        </pc:sldMkLst>
        <pc:spChg chg="mod">
          <ac:chgData name="Padmore, Paige" userId="66e5cac8-60e0-41ec-bc3e-ad21572664b9" providerId="ADAL" clId="{520FF76E-3F7F-4D93-BD72-3D6AA72E18F8}" dt="2021-09-11T22:13:15.044" v="3466" actId="313"/>
          <ac:spMkLst>
            <pc:docMk/>
            <pc:sldMk cId="3845291067" sldId="486"/>
            <ac:spMk id="2" creationId="{AC39236D-86F4-4FFC-81C7-3EE74DED8011}"/>
          </ac:spMkLst>
        </pc:spChg>
        <pc:spChg chg="mod">
          <ac:chgData name="Padmore, Paige" userId="66e5cac8-60e0-41ec-bc3e-ad21572664b9" providerId="ADAL" clId="{520FF76E-3F7F-4D93-BD72-3D6AA72E18F8}" dt="2021-09-13T11:50:53.917" v="21707" actId="207"/>
          <ac:spMkLst>
            <pc:docMk/>
            <pc:sldMk cId="3845291067" sldId="486"/>
            <ac:spMk id="3" creationId="{5F71660D-50DD-4766-849C-922F54A0D548}"/>
          </ac:spMkLst>
        </pc:spChg>
      </pc:sldChg>
      <pc:sldChg chg="addSp delSp modSp mod">
        <pc:chgData name="Padmore, Paige" userId="66e5cac8-60e0-41ec-bc3e-ad21572664b9" providerId="ADAL" clId="{520FF76E-3F7F-4D93-BD72-3D6AA72E18F8}" dt="2021-09-13T11:41:39.627" v="21606" actId="1076"/>
        <pc:sldMkLst>
          <pc:docMk/>
          <pc:sldMk cId="2061652554" sldId="487"/>
        </pc:sldMkLst>
        <pc:spChg chg="mod">
          <ac:chgData name="Padmore, Paige" userId="66e5cac8-60e0-41ec-bc3e-ad21572664b9" providerId="ADAL" clId="{520FF76E-3F7F-4D93-BD72-3D6AA72E18F8}" dt="2021-09-11T22:13:17.185" v="3469" actId="313"/>
          <ac:spMkLst>
            <pc:docMk/>
            <pc:sldMk cId="2061652554" sldId="487"/>
            <ac:spMk id="2" creationId="{AC39236D-86F4-4FFC-81C7-3EE74DED8011}"/>
          </ac:spMkLst>
        </pc:spChg>
        <pc:spChg chg="mod">
          <ac:chgData name="Padmore, Paige" userId="66e5cac8-60e0-41ec-bc3e-ad21572664b9" providerId="ADAL" clId="{520FF76E-3F7F-4D93-BD72-3D6AA72E18F8}" dt="2021-09-13T11:40:25.798" v="21583" actId="1076"/>
          <ac:spMkLst>
            <pc:docMk/>
            <pc:sldMk cId="2061652554" sldId="487"/>
            <ac:spMk id="10" creationId="{6F70747D-6170-4CD5-8083-FCB0E06D6519}"/>
          </ac:spMkLst>
        </pc:spChg>
        <pc:grpChg chg="add del">
          <ac:chgData name="Padmore, Paige" userId="66e5cac8-60e0-41ec-bc3e-ad21572664b9" providerId="ADAL" clId="{520FF76E-3F7F-4D93-BD72-3D6AA72E18F8}" dt="2021-09-13T11:40:26.991" v="21589" actId="478"/>
          <ac:grpSpMkLst>
            <pc:docMk/>
            <pc:sldMk cId="2061652554" sldId="487"/>
            <ac:grpSpMk id="15" creationId="{7467CBC8-0F1C-4335-B854-1D2312514C3B}"/>
          </ac:grpSpMkLst>
        </pc:grpChg>
        <pc:picChg chg="add mod">
          <ac:chgData name="Padmore, Paige" userId="66e5cac8-60e0-41ec-bc3e-ad21572664b9" providerId="ADAL" clId="{520FF76E-3F7F-4D93-BD72-3D6AA72E18F8}" dt="2021-09-13T11:41:39.627" v="21606" actId="1076"/>
          <ac:picMkLst>
            <pc:docMk/>
            <pc:sldMk cId="2061652554" sldId="487"/>
            <ac:picMk id="6" creationId="{01A7D7C0-0957-4F21-A4F8-61B7F149A943}"/>
          </ac:picMkLst>
        </pc:picChg>
        <pc:picChg chg="add del mod ord">
          <ac:chgData name="Padmore, Paige" userId="66e5cac8-60e0-41ec-bc3e-ad21572664b9" providerId="ADAL" clId="{520FF76E-3F7F-4D93-BD72-3D6AA72E18F8}" dt="2021-09-13T11:40:26.782" v="21588"/>
          <ac:picMkLst>
            <pc:docMk/>
            <pc:sldMk cId="2061652554" sldId="487"/>
            <ac:picMk id="12" creationId="{C0173ADF-AD09-4699-9ECF-BA836FBB488E}"/>
          </ac:picMkLst>
        </pc:picChg>
      </pc:sldChg>
      <pc:sldChg chg="modSp mod">
        <pc:chgData name="Padmore, Paige" userId="66e5cac8-60e0-41ec-bc3e-ad21572664b9" providerId="ADAL" clId="{520FF76E-3F7F-4D93-BD72-3D6AA72E18F8}" dt="2021-09-13T11:50:50.247" v="21706" actId="207"/>
        <pc:sldMkLst>
          <pc:docMk/>
          <pc:sldMk cId="1264477166" sldId="488"/>
        </pc:sldMkLst>
        <pc:spChg chg="mod">
          <ac:chgData name="Padmore, Paige" userId="66e5cac8-60e0-41ec-bc3e-ad21572664b9" providerId="ADAL" clId="{520FF76E-3F7F-4D93-BD72-3D6AA72E18F8}" dt="2021-09-11T22:13:17.606" v="3470" actId="313"/>
          <ac:spMkLst>
            <pc:docMk/>
            <pc:sldMk cId="1264477166" sldId="488"/>
            <ac:spMk id="2" creationId="{AC39236D-86F4-4FFC-81C7-3EE74DED8011}"/>
          </ac:spMkLst>
        </pc:spChg>
        <pc:spChg chg="mod">
          <ac:chgData name="Padmore, Paige" userId="66e5cac8-60e0-41ec-bc3e-ad21572664b9" providerId="ADAL" clId="{520FF76E-3F7F-4D93-BD72-3D6AA72E18F8}" dt="2021-09-13T11:50:50.247" v="21706" actId="207"/>
          <ac:spMkLst>
            <pc:docMk/>
            <pc:sldMk cId="1264477166" sldId="488"/>
            <ac:spMk id="3" creationId="{5F71660D-50DD-4766-849C-922F54A0D548}"/>
          </ac:spMkLst>
        </pc:spChg>
      </pc:sldChg>
      <pc:sldChg chg="addSp delSp modSp mod">
        <pc:chgData name="Padmore, Paige" userId="66e5cac8-60e0-41ec-bc3e-ad21572664b9" providerId="ADAL" clId="{520FF76E-3F7F-4D93-BD72-3D6AA72E18F8}" dt="2021-09-13T11:41:50.028" v="21610" actId="1076"/>
        <pc:sldMkLst>
          <pc:docMk/>
          <pc:sldMk cId="1201290809" sldId="489"/>
        </pc:sldMkLst>
        <pc:spChg chg="mod">
          <ac:chgData name="Padmore, Paige" userId="66e5cac8-60e0-41ec-bc3e-ad21572664b9" providerId="ADAL" clId="{520FF76E-3F7F-4D93-BD72-3D6AA72E18F8}" dt="2021-09-11T22:13:20.028" v="3473" actId="313"/>
          <ac:spMkLst>
            <pc:docMk/>
            <pc:sldMk cId="1201290809" sldId="489"/>
            <ac:spMk id="2" creationId="{AC39236D-86F4-4FFC-81C7-3EE74DED8011}"/>
          </ac:spMkLst>
        </pc:spChg>
        <pc:grpChg chg="add del">
          <ac:chgData name="Padmore, Paige" userId="66e5cac8-60e0-41ec-bc3e-ad21572664b9" providerId="ADAL" clId="{520FF76E-3F7F-4D93-BD72-3D6AA72E18F8}" dt="2021-09-13T11:40:25.568" v="21582" actId="478"/>
          <ac:grpSpMkLst>
            <pc:docMk/>
            <pc:sldMk cId="1201290809" sldId="489"/>
            <ac:grpSpMk id="15" creationId="{92355FC7-D7DB-4BD5-BA01-CF35D5C3DD53}"/>
          </ac:grpSpMkLst>
        </pc:grpChg>
        <pc:picChg chg="add mod">
          <ac:chgData name="Padmore, Paige" userId="66e5cac8-60e0-41ec-bc3e-ad21572664b9" providerId="ADAL" clId="{520FF76E-3F7F-4D93-BD72-3D6AA72E18F8}" dt="2021-09-13T11:41:50.028" v="21610" actId="1076"/>
          <ac:picMkLst>
            <pc:docMk/>
            <pc:sldMk cId="1201290809" sldId="489"/>
            <ac:picMk id="6" creationId="{8D45617F-52CF-46F7-A225-D242FBE6C552}"/>
          </ac:picMkLst>
        </pc:picChg>
        <pc:picChg chg="add del mod">
          <ac:chgData name="Padmore, Paige" userId="66e5cac8-60e0-41ec-bc3e-ad21572664b9" providerId="ADAL" clId="{520FF76E-3F7F-4D93-BD72-3D6AA72E18F8}" dt="2021-09-13T11:40:25.186" v="21581"/>
          <ac:picMkLst>
            <pc:docMk/>
            <pc:sldMk cId="1201290809" sldId="489"/>
            <ac:picMk id="12" creationId="{F5A697A3-BACB-419F-9D7D-6F2CEC5CDEA6}"/>
          </ac:picMkLst>
        </pc:picChg>
      </pc:sldChg>
      <pc:sldChg chg="modSp mod">
        <pc:chgData name="Padmore, Paige" userId="66e5cac8-60e0-41ec-bc3e-ad21572664b9" providerId="ADAL" clId="{520FF76E-3F7F-4D93-BD72-3D6AA72E18F8}" dt="2021-09-13T11:52:16.136" v="21711" actId="207"/>
        <pc:sldMkLst>
          <pc:docMk/>
          <pc:sldMk cId="3582354845" sldId="490"/>
        </pc:sldMkLst>
        <pc:spChg chg="mod">
          <ac:chgData name="Padmore, Paige" userId="66e5cac8-60e0-41ec-bc3e-ad21572664b9" providerId="ADAL" clId="{520FF76E-3F7F-4D93-BD72-3D6AA72E18F8}" dt="2021-09-11T22:13:20.560" v="3474" actId="313"/>
          <ac:spMkLst>
            <pc:docMk/>
            <pc:sldMk cId="3582354845" sldId="490"/>
            <ac:spMk id="2" creationId="{AC39236D-86F4-4FFC-81C7-3EE74DED8011}"/>
          </ac:spMkLst>
        </pc:spChg>
        <pc:spChg chg="mod">
          <ac:chgData name="Padmore, Paige" userId="66e5cac8-60e0-41ec-bc3e-ad21572664b9" providerId="ADAL" clId="{520FF76E-3F7F-4D93-BD72-3D6AA72E18F8}" dt="2021-09-13T11:52:16.136" v="21711" actId="207"/>
          <ac:spMkLst>
            <pc:docMk/>
            <pc:sldMk cId="3582354845" sldId="490"/>
            <ac:spMk id="3" creationId="{5F71660D-50DD-4766-849C-922F54A0D548}"/>
          </ac:spMkLst>
        </pc:spChg>
      </pc:sldChg>
      <pc:sldChg chg="addSp modSp mod">
        <pc:chgData name="Padmore, Paige" userId="66e5cac8-60e0-41ec-bc3e-ad21572664b9" providerId="ADAL" clId="{520FF76E-3F7F-4D93-BD72-3D6AA72E18F8}" dt="2021-09-13T11:42:15.200" v="21628" actId="1036"/>
        <pc:sldMkLst>
          <pc:docMk/>
          <pc:sldMk cId="1209994188" sldId="491"/>
        </pc:sldMkLst>
        <pc:spChg chg="mod">
          <ac:chgData name="Padmore, Paige" userId="66e5cac8-60e0-41ec-bc3e-ad21572664b9" providerId="ADAL" clId="{520FF76E-3F7F-4D93-BD72-3D6AA72E18F8}" dt="2021-09-11T22:13:23.022" v="3477" actId="313"/>
          <ac:spMkLst>
            <pc:docMk/>
            <pc:sldMk cId="1209994188" sldId="491"/>
            <ac:spMk id="2" creationId="{AC39236D-86F4-4FFC-81C7-3EE74DED8011}"/>
          </ac:spMkLst>
        </pc:spChg>
        <pc:spChg chg="mod">
          <ac:chgData name="Padmore, Paige" userId="66e5cac8-60e0-41ec-bc3e-ad21572664b9" providerId="ADAL" clId="{520FF76E-3F7F-4D93-BD72-3D6AA72E18F8}" dt="2021-09-13T11:42:15.200" v="21628" actId="1036"/>
          <ac:spMkLst>
            <pc:docMk/>
            <pc:sldMk cId="1209994188" sldId="491"/>
            <ac:spMk id="10" creationId="{6F70747D-6170-4CD5-8083-FCB0E06D6519}"/>
          </ac:spMkLst>
        </pc:spChg>
        <pc:grpChg chg="mod">
          <ac:chgData name="Padmore, Paige" userId="66e5cac8-60e0-41ec-bc3e-ad21572664b9" providerId="ADAL" clId="{520FF76E-3F7F-4D93-BD72-3D6AA72E18F8}" dt="2021-09-13T11:42:10.587" v="21617" actId="1076"/>
          <ac:grpSpMkLst>
            <pc:docMk/>
            <pc:sldMk cId="1209994188" sldId="491"/>
            <ac:grpSpMk id="15" creationId="{3A5A9D7C-F67E-49E7-BEAA-A84C5A460DC5}"/>
          </ac:grpSpMkLst>
        </pc:grpChg>
        <pc:picChg chg="add mod">
          <ac:chgData name="Padmore, Paige" userId="66e5cac8-60e0-41ec-bc3e-ad21572664b9" providerId="ADAL" clId="{520FF76E-3F7F-4D93-BD72-3D6AA72E18F8}" dt="2021-09-13T11:42:07.751" v="21615" actId="1076"/>
          <ac:picMkLst>
            <pc:docMk/>
            <pc:sldMk cId="1209994188" sldId="491"/>
            <ac:picMk id="6" creationId="{DB8976D6-EDE0-4106-AFB0-0E0925D9A78B}"/>
          </ac:picMkLst>
        </pc:picChg>
      </pc:sldChg>
      <pc:sldChg chg="modSp mod">
        <pc:chgData name="Padmore, Paige" userId="66e5cac8-60e0-41ec-bc3e-ad21572664b9" providerId="ADAL" clId="{520FF76E-3F7F-4D93-BD72-3D6AA72E18F8}" dt="2021-09-13T11:53:40.794" v="21715" actId="948"/>
        <pc:sldMkLst>
          <pc:docMk/>
          <pc:sldMk cId="653841632" sldId="492"/>
        </pc:sldMkLst>
        <pc:spChg chg="mod">
          <ac:chgData name="Padmore, Paige" userId="66e5cac8-60e0-41ec-bc3e-ad21572664b9" providerId="ADAL" clId="{520FF76E-3F7F-4D93-BD72-3D6AA72E18F8}" dt="2021-09-11T22:13:23.554" v="3478" actId="313"/>
          <ac:spMkLst>
            <pc:docMk/>
            <pc:sldMk cId="653841632" sldId="492"/>
            <ac:spMk id="2" creationId="{AC39236D-86F4-4FFC-81C7-3EE74DED8011}"/>
          </ac:spMkLst>
        </pc:spChg>
        <pc:spChg chg="mod">
          <ac:chgData name="Padmore, Paige" userId="66e5cac8-60e0-41ec-bc3e-ad21572664b9" providerId="ADAL" clId="{520FF76E-3F7F-4D93-BD72-3D6AA72E18F8}" dt="2021-09-13T11:53:40.794" v="21715" actId="948"/>
          <ac:spMkLst>
            <pc:docMk/>
            <pc:sldMk cId="653841632" sldId="492"/>
            <ac:spMk id="3" creationId="{5F71660D-50DD-4766-849C-922F54A0D548}"/>
          </ac:spMkLst>
        </pc:spChg>
      </pc:sldChg>
      <pc:sldChg chg="addSp modSp mod">
        <pc:chgData name="Padmore, Paige" userId="66e5cac8-60e0-41ec-bc3e-ad21572664b9" providerId="ADAL" clId="{520FF76E-3F7F-4D93-BD72-3D6AA72E18F8}" dt="2021-09-13T11:42:29.883" v="21632" actId="1076"/>
        <pc:sldMkLst>
          <pc:docMk/>
          <pc:sldMk cId="3215852799" sldId="493"/>
        </pc:sldMkLst>
        <pc:spChg chg="mod">
          <ac:chgData name="Padmore, Paige" userId="66e5cac8-60e0-41ec-bc3e-ad21572664b9" providerId="ADAL" clId="{520FF76E-3F7F-4D93-BD72-3D6AA72E18F8}" dt="2021-09-11T22:13:25.757" v="3481" actId="313"/>
          <ac:spMkLst>
            <pc:docMk/>
            <pc:sldMk cId="3215852799" sldId="493"/>
            <ac:spMk id="2" creationId="{AC39236D-86F4-4FFC-81C7-3EE74DED8011}"/>
          </ac:spMkLst>
        </pc:spChg>
        <pc:picChg chg="add mod">
          <ac:chgData name="Padmore, Paige" userId="66e5cac8-60e0-41ec-bc3e-ad21572664b9" providerId="ADAL" clId="{520FF76E-3F7F-4D93-BD72-3D6AA72E18F8}" dt="2021-09-13T11:42:29.883" v="21632" actId="1076"/>
          <ac:picMkLst>
            <pc:docMk/>
            <pc:sldMk cId="3215852799" sldId="493"/>
            <ac:picMk id="6" creationId="{4E033D2C-2E07-4E22-A4B9-B73657333E6A}"/>
          </ac:picMkLst>
        </pc:picChg>
      </pc:sldChg>
      <pc:sldChg chg="modSp mod">
        <pc:chgData name="Padmore, Paige" userId="66e5cac8-60e0-41ec-bc3e-ad21572664b9" providerId="ADAL" clId="{520FF76E-3F7F-4D93-BD72-3D6AA72E18F8}" dt="2021-09-13T11:54:10.432" v="21717" actId="207"/>
        <pc:sldMkLst>
          <pc:docMk/>
          <pc:sldMk cId="4079355212" sldId="494"/>
        </pc:sldMkLst>
        <pc:spChg chg="mod">
          <ac:chgData name="Padmore, Paige" userId="66e5cac8-60e0-41ec-bc3e-ad21572664b9" providerId="ADAL" clId="{520FF76E-3F7F-4D93-BD72-3D6AA72E18F8}" dt="2021-09-11T22:13:26.056" v="3482" actId="313"/>
          <ac:spMkLst>
            <pc:docMk/>
            <pc:sldMk cId="4079355212" sldId="494"/>
            <ac:spMk id="2" creationId="{AC39236D-86F4-4FFC-81C7-3EE74DED8011}"/>
          </ac:spMkLst>
        </pc:spChg>
        <pc:spChg chg="mod">
          <ac:chgData name="Padmore, Paige" userId="66e5cac8-60e0-41ec-bc3e-ad21572664b9" providerId="ADAL" clId="{520FF76E-3F7F-4D93-BD72-3D6AA72E18F8}" dt="2021-09-13T11:54:10.432" v="21717" actId="207"/>
          <ac:spMkLst>
            <pc:docMk/>
            <pc:sldMk cId="4079355212" sldId="494"/>
            <ac:spMk id="3" creationId="{5F71660D-50DD-4766-849C-922F54A0D548}"/>
          </ac:spMkLst>
        </pc:spChg>
      </pc:sldChg>
      <pc:sldChg chg="addSp modSp mod">
        <pc:chgData name="Padmore, Paige" userId="66e5cac8-60e0-41ec-bc3e-ad21572664b9" providerId="ADAL" clId="{520FF76E-3F7F-4D93-BD72-3D6AA72E18F8}" dt="2021-09-13T11:42:41.796" v="21636" actId="1076"/>
        <pc:sldMkLst>
          <pc:docMk/>
          <pc:sldMk cId="3657272256" sldId="495"/>
        </pc:sldMkLst>
        <pc:spChg chg="mod">
          <ac:chgData name="Padmore, Paige" userId="66e5cac8-60e0-41ec-bc3e-ad21572664b9" providerId="ADAL" clId="{520FF76E-3F7F-4D93-BD72-3D6AA72E18F8}" dt="2021-09-11T22:13:27.579" v="3485" actId="313"/>
          <ac:spMkLst>
            <pc:docMk/>
            <pc:sldMk cId="3657272256" sldId="495"/>
            <ac:spMk id="2" creationId="{AC39236D-86F4-4FFC-81C7-3EE74DED8011}"/>
          </ac:spMkLst>
        </pc:spChg>
        <pc:picChg chg="add mod">
          <ac:chgData name="Padmore, Paige" userId="66e5cac8-60e0-41ec-bc3e-ad21572664b9" providerId="ADAL" clId="{520FF76E-3F7F-4D93-BD72-3D6AA72E18F8}" dt="2021-09-13T11:42:41.796" v="21636" actId="1076"/>
          <ac:picMkLst>
            <pc:docMk/>
            <pc:sldMk cId="3657272256" sldId="495"/>
            <ac:picMk id="6" creationId="{1B256B52-2AB0-47E7-ADB4-17DCB1BADCF9}"/>
          </ac:picMkLst>
        </pc:picChg>
      </pc:sldChg>
      <pc:sldChg chg="modSp mod">
        <pc:chgData name="Padmore, Paige" userId="66e5cac8-60e0-41ec-bc3e-ad21572664b9" providerId="ADAL" clId="{520FF76E-3F7F-4D93-BD72-3D6AA72E18F8}" dt="2021-09-13T11:54:32.435" v="21719" actId="207"/>
        <pc:sldMkLst>
          <pc:docMk/>
          <pc:sldMk cId="2279109723" sldId="496"/>
        </pc:sldMkLst>
        <pc:spChg chg="mod">
          <ac:chgData name="Padmore, Paige" userId="66e5cac8-60e0-41ec-bc3e-ad21572664b9" providerId="ADAL" clId="{520FF76E-3F7F-4D93-BD72-3D6AA72E18F8}" dt="2021-09-11T22:13:27.822" v="3486" actId="313"/>
          <ac:spMkLst>
            <pc:docMk/>
            <pc:sldMk cId="2279109723" sldId="496"/>
            <ac:spMk id="2" creationId="{AC39236D-86F4-4FFC-81C7-3EE74DED8011}"/>
          </ac:spMkLst>
        </pc:spChg>
        <pc:spChg chg="mod">
          <ac:chgData name="Padmore, Paige" userId="66e5cac8-60e0-41ec-bc3e-ad21572664b9" providerId="ADAL" clId="{520FF76E-3F7F-4D93-BD72-3D6AA72E18F8}" dt="2021-09-13T11:54:32.435" v="21719" actId="207"/>
          <ac:spMkLst>
            <pc:docMk/>
            <pc:sldMk cId="2279109723" sldId="496"/>
            <ac:spMk id="3" creationId="{5F71660D-50DD-4766-849C-922F54A0D548}"/>
          </ac:spMkLst>
        </pc:spChg>
      </pc:sldChg>
      <pc:sldChg chg="addSp modSp mod">
        <pc:chgData name="Padmore, Paige" userId="66e5cac8-60e0-41ec-bc3e-ad21572664b9" providerId="ADAL" clId="{520FF76E-3F7F-4D93-BD72-3D6AA72E18F8}" dt="2021-09-13T11:42:53.558" v="21640" actId="1076"/>
        <pc:sldMkLst>
          <pc:docMk/>
          <pc:sldMk cId="507890926" sldId="501"/>
        </pc:sldMkLst>
        <pc:spChg chg="mod">
          <ac:chgData name="Padmore, Paige" userId="66e5cac8-60e0-41ec-bc3e-ad21572664b9" providerId="ADAL" clId="{520FF76E-3F7F-4D93-BD72-3D6AA72E18F8}" dt="2021-09-11T22:09:16.769" v="3230" actId="20577"/>
          <ac:spMkLst>
            <pc:docMk/>
            <pc:sldMk cId="507890926" sldId="501"/>
            <ac:spMk id="2" creationId="{AC39236D-86F4-4FFC-81C7-3EE74DED8011}"/>
          </ac:spMkLst>
        </pc:spChg>
        <pc:picChg chg="add mod">
          <ac:chgData name="Padmore, Paige" userId="66e5cac8-60e0-41ec-bc3e-ad21572664b9" providerId="ADAL" clId="{520FF76E-3F7F-4D93-BD72-3D6AA72E18F8}" dt="2021-09-13T11:42:53.558" v="21640" actId="1076"/>
          <ac:picMkLst>
            <pc:docMk/>
            <pc:sldMk cId="507890926" sldId="501"/>
            <ac:picMk id="6" creationId="{5C58BB99-85FB-4933-903F-5FFC8F2580FC}"/>
          </ac:picMkLst>
        </pc:picChg>
      </pc:sldChg>
      <pc:sldChg chg="modSp mod">
        <pc:chgData name="Padmore, Paige" userId="66e5cac8-60e0-41ec-bc3e-ad21572664b9" providerId="ADAL" clId="{520FF76E-3F7F-4D93-BD72-3D6AA72E18F8}" dt="2021-09-13T11:55:27.650" v="21722" actId="207"/>
        <pc:sldMkLst>
          <pc:docMk/>
          <pc:sldMk cId="829855434" sldId="502"/>
        </pc:sldMkLst>
        <pc:spChg chg="mod">
          <ac:chgData name="Padmore, Paige" userId="66e5cac8-60e0-41ec-bc3e-ad21572664b9" providerId="ADAL" clId="{520FF76E-3F7F-4D93-BD72-3D6AA72E18F8}" dt="2021-09-11T22:09:20.712" v="3238" actId="20577"/>
          <ac:spMkLst>
            <pc:docMk/>
            <pc:sldMk cId="829855434" sldId="502"/>
            <ac:spMk id="2" creationId="{AC39236D-86F4-4FFC-81C7-3EE74DED8011}"/>
          </ac:spMkLst>
        </pc:spChg>
        <pc:spChg chg="mod">
          <ac:chgData name="Padmore, Paige" userId="66e5cac8-60e0-41ec-bc3e-ad21572664b9" providerId="ADAL" clId="{520FF76E-3F7F-4D93-BD72-3D6AA72E18F8}" dt="2021-09-13T11:55:27.650" v="21722" actId="207"/>
          <ac:spMkLst>
            <pc:docMk/>
            <pc:sldMk cId="829855434" sldId="502"/>
            <ac:spMk id="3" creationId="{5F71660D-50DD-4766-849C-922F54A0D548}"/>
          </ac:spMkLst>
        </pc:spChg>
      </pc:sldChg>
      <pc:sldChg chg="addSp delSp modSp mod">
        <pc:chgData name="Padmore, Paige" userId="66e5cac8-60e0-41ec-bc3e-ad21572664b9" providerId="ADAL" clId="{520FF76E-3F7F-4D93-BD72-3D6AA72E18F8}" dt="2021-09-13T11:43:45.832" v="21658" actId="1038"/>
        <pc:sldMkLst>
          <pc:docMk/>
          <pc:sldMk cId="3456383795" sldId="505"/>
        </pc:sldMkLst>
        <pc:spChg chg="mod">
          <ac:chgData name="Padmore, Paige" userId="66e5cac8-60e0-41ec-bc3e-ad21572664b9" providerId="ADAL" clId="{520FF76E-3F7F-4D93-BD72-3D6AA72E18F8}" dt="2021-09-11T22:13:34.196" v="3489" actId="313"/>
          <ac:spMkLst>
            <pc:docMk/>
            <pc:sldMk cId="3456383795" sldId="505"/>
            <ac:spMk id="2" creationId="{AC39236D-86F4-4FFC-81C7-3EE74DED8011}"/>
          </ac:spMkLst>
        </pc:spChg>
        <pc:spChg chg="del">
          <ac:chgData name="Padmore, Paige" userId="66e5cac8-60e0-41ec-bc3e-ad21572664b9" providerId="ADAL" clId="{520FF76E-3F7F-4D93-BD72-3D6AA72E18F8}" dt="2021-09-13T11:43:03.186" v="21641" actId="478"/>
          <ac:spMkLst>
            <pc:docMk/>
            <pc:sldMk cId="3456383795" sldId="505"/>
            <ac:spMk id="3" creationId="{B95D68C9-BA31-4CAD-BB56-C4C38204F0B5}"/>
          </ac:spMkLst>
        </pc:spChg>
        <pc:spChg chg="add del mod ord">
          <ac:chgData name="Padmore, Paige" userId="66e5cac8-60e0-41ec-bc3e-ad21572664b9" providerId="ADAL" clId="{520FF76E-3F7F-4D93-BD72-3D6AA72E18F8}" dt="2021-09-13T11:43:45.832" v="21658" actId="1038"/>
          <ac:spMkLst>
            <pc:docMk/>
            <pc:sldMk cId="3456383795" sldId="505"/>
            <ac:spMk id="10" creationId="{6F70747D-6170-4CD5-8083-FCB0E06D6519}"/>
          </ac:spMkLst>
        </pc:spChg>
        <pc:picChg chg="add mod">
          <ac:chgData name="Padmore, Paige" userId="66e5cac8-60e0-41ec-bc3e-ad21572664b9" providerId="ADAL" clId="{520FF76E-3F7F-4D93-BD72-3D6AA72E18F8}" dt="2021-09-13T11:43:20.624" v="21648" actId="1076"/>
          <ac:picMkLst>
            <pc:docMk/>
            <pc:sldMk cId="3456383795" sldId="505"/>
            <ac:picMk id="7" creationId="{57DB2B99-A409-4C5A-8519-00DE48AB8AB6}"/>
          </ac:picMkLst>
        </pc:picChg>
      </pc:sldChg>
      <pc:sldChg chg="modSp mod">
        <pc:chgData name="Padmore, Paige" userId="66e5cac8-60e0-41ec-bc3e-ad21572664b9" providerId="ADAL" clId="{520FF76E-3F7F-4D93-BD72-3D6AA72E18F8}" dt="2021-09-11T23:11:03.796" v="5464"/>
        <pc:sldMkLst>
          <pc:docMk/>
          <pc:sldMk cId="174502804" sldId="506"/>
        </pc:sldMkLst>
        <pc:spChg chg="mod">
          <ac:chgData name="Padmore, Paige" userId="66e5cac8-60e0-41ec-bc3e-ad21572664b9" providerId="ADAL" clId="{520FF76E-3F7F-4D93-BD72-3D6AA72E18F8}" dt="2021-09-11T22:13:34.776" v="3490" actId="313"/>
          <ac:spMkLst>
            <pc:docMk/>
            <pc:sldMk cId="174502804" sldId="506"/>
            <ac:spMk id="2" creationId="{AC39236D-86F4-4FFC-81C7-3EE74DED8011}"/>
          </ac:spMkLst>
        </pc:spChg>
        <pc:spChg chg="mod">
          <ac:chgData name="Padmore, Paige" userId="66e5cac8-60e0-41ec-bc3e-ad21572664b9" providerId="ADAL" clId="{520FF76E-3F7F-4D93-BD72-3D6AA72E18F8}" dt="2021-09-11T23:11:03.796" v="5464"/>
          <ac:spMkLst>
            <pc:docMk/>
            <pc:sldMk cId="174502804" sldId="506"/>
            <ac:spMk id="3" creationId="{5F71660D-50DD-4766-849C-922F54A0D548}"/>
          </ac:spMkLst>
        </pc:spChg>
      </pc:sldChg>
      <pc:sldChg chg="addSp delSp modSp del mod">
        <pc:chgData name="Padmore, Paige" userId="66e5cac8-60e0-41ec-bc3e-ad21572664b9" providerId="ADAL" clId="{520FF76E-3F7F-4D93-BD72-3D6AA72E18F8}" dt="2021-09-13T12:11:48.352" v="21920" actId="47"/>
        <pc:sldMkLst>
          <pc:docMk/>
          <pc:sldMk cId="1628400057" sldId="522"/>
        </pc:sldMkLst>
        <pc:spChg chg="mod">
          <ac:chgData name="Padmore, Paige" userId="66e5cac8-60e0-41ec-bc3e-ad21572664b9" providerId="ADAL" clId="{520FF76E-3F7F-4D93-BD72-3D6AA72E18F8}" dt="2021-09-11T22:13:04.452" v="3448" actId="313"/>
          <ac:spMkLst>
            <pc:docMk/>
            <pc:sldMk cId="1628400057" sldId="522"/>
            <ac:spMk id="2" creationId="{AC39236D-86F4-4FFC-81C7-3EE74DED8011}"/>
          </ac:spMkLst>
        </pc:spChg>
        <pc:spChg chg="del">
          <ac:chgData name="Padmore, Paige" userId="66e5cac8-60e0-41ec-bc3e-ad21572664b9" providerId="ADAL" clId="{520FF76E-3F7F-4D93-BD72-3D6AA72E18F8}" dt="2021-09-11T22:44:10.053" v="4864" actId="478"/>
          <ac:spMkLst>
            <pc:docMk/>
            <pc:sldMk cId="1628400057" sldId="522"/>
            <ac:spMk id="3" creationId="{5F71660D-50DD-4766-849C-922F54A0D548}"/>
          </ac:spMkLst>
        </pc:spChg>
        <pc:graphicFrameChg chg="add mod modGraphic">
          <ac:chgData name="Padmore, Paige" userId="66e5cac8-60e0-41ec-bc3e-ad21572664b9" providerId="ADAL" clId="{520FF76E-3F7F-4D93-BD72-3D6AA72E18F8}" dt="2021-09-13T12:11:04.406" v="21918" actId="13926"/>
          <ac:graphicFrameMkLst>
            <pc:docMk/>
            <pc:sldMk cId="1628400057" sldId="522"/>
            <ac:graphicFrameMk id="6" creationId="{D041A9D5-C053-4437-8C40-1F1A7B68C2EE}"/>
          </ac:graphicFrameMkLst>
        </pc:graphicFrameChg>
      </pc:sldChg>
      <pc:sldChg chg="del">
        <pc:chgData name="Padmore, Paige" userId="66e5cac8-60e0-41ec-bc3e-ad21572664b9" providerId="ADAL" clId="{520FF76E-3F7F-4D93-BD72-3D6AA72E18F8}" dt="2021-09-11T20:29:55.133" v="1219" actId="47"/>
        <pc:sldMkLst>
          <pc:docMk/>
          <pc:sldMk cId="545451217" sldId="525"/>
        </pc:sldMkLst>
      </pc:sldChg>
      <pc:sldChg chg="del">
        <pc:chgData name="Padmore, Paige" userId="66e5cac8-60e0-41ec-bc3e-ad21572664b9" providerId="ADAL" clId="{520FF76E-3F7F-4D93-BD72-3D6AA72E18F8}" dt="2021-09-11T20:30:02.548" v="1220" actId="47"/>
        <pc:sldMkLst>
          <pc:docMk/>
          <pc:sldMk cId="1535811123" sldId="526"/>
        </pc:sldMkLst>
      </pc:sldChg>
      <pc:sldChg chg="del">
        <pc:chgData name="Padmore, Paige" userId="66e5cac8-60e0-41ec-bc3e-ad21572664b9" providerId="ADAL" clId="{520FF76E-3F7F-4D93-BD72-3D6AA72E18F8}" dt="2021-09-10T17:02:24.701" v="93" actId="47"/>
        <pc:sldMkLst>
          <pc:docMk/>
          <pc:sldMk cId="700367669" sldId="527"/>
        </pc:sldMkLst>
      </pc:sldChg>
      <pc:sldChg chg="addSp delSp modSp mod">
        <pc:chgData name="Padmore, Paige" userId="66e5cac8-60e0-41ec-bc3e-ad21572664b9" providerId="ADAL" clId="{520FF76E-3F7F-4D93-BD72-3D6AA72E18F8}" dt="2021-09-13T11:47:14.499" v="21684" actId="20577"/>
        <pc:sldMkLst>
          <pc:docMk/>
          <pc:sldMk cId="3537336194" sldId="528"/>
        </pc:sldMkLst>
        <pc:spChg chg="mod">
          <ac:chgData name="Padmore, Paige" userId="66e5cac8-60e0-41ec-bc3e-ad21572664b9" providerId="ADAL" clId="{520FF76E-3F7F-4D93-BD72-3D6AA72E18F8}" dt="2021-09-13T11:47:14.499" v="21684" actId="20577"/>
          <ac:spMkLst>
            <pc:docMk/>
            <pc:sldMk cId="3537336194" sldId="528"/>
            <ac:spMk id="2" creationId="{AC39236D-86F4-4FFC-81C7-3EE74DED8011}"/>
          </ac:spMkLst>
        </pc:spChg>
        <pc:spChg chg="del mod">
          <ac:chgData name="Padmore, Paige" userId="66e5cac8-60e0-41ec-bc3e-ad21572664b9" providerId="ADAL" clId="{520FF76E-3F7F-4D93-BD72-3D6AA72E18F8}" dt="2021-09-11T23:12:28.222" v="5501" actId="478"/>
          <ac:spMkLst>
            <pc:docMk/>
            <pc:sldMk cId="3537336194" sldId="528"/>
            <ac:spMk id="3" creationId="{5F71660D-50DD-4766-849C-922F54A0D548}"/>
          </ac:spMkLst>
        </pc:spChg>
        <pc:spChg chg="add mod">
          <ac:chgData name="Padmore, Paige" userId="66e5cac8-60e0-41ec-bc3e-ad21572664b9" providerId="ADAL" clId="{520FF76E-3F7F-4D93-BD72-3D6AA72E18F8}" dt="2021-09-11T23:17:34.723" v="6042" actId="20577"/>
          <ac:spMkLst>
            <pc:docMk/>
            <pc:sldMk cId="3537336194" sldId="528"/>
            <ac:spMk id="7" creationId="{2ECED712-9AB1-460C-B371-F3E475D30663}"/>
          </ac:spMkLst>
        </pc:spChg>
      </pc:sldChg>
      <pc:sldChg chg="addSp delSp modSp del mod">
        <pc:chgData name="Padmore, Paige" userId="66e5cac8-60e0-41ec-bc3e-ad21572664b9" providerId="ADAL" clId="{520FF76E-3F7F-4D93-BD72-3D6AA72E18F8}" dt="2021-09-13T12:38:02.262" v="22943" actId="47"/>
        <pc:sldMkLst>
          <pc:docMk/>
          <pc:sldMk cId="139197139" sldId="529"/>
        </pc:sldMkLst>
        <pc:spChg chg="mod">
          <ac:chgData name="Padmore, Paige" userId="66e5cac8-60e0-41ec-bc3e-ad21572664b9" providerId="ADAL" clId="{520FF76E-3F7F-4D93-BD72-3D6AA72E18F8}" dt="2021-09-11T23:46:49.634" v="7461" actId="20577"/>
          <ac:spMkLst>
            <pc:docMk/>
            <pc:sldMk cId="139197139" sldId="529"/>
            <ac:spMk id="2" creationId="{AC39236D-86F4-4FFC-81C7-3EE74DED8011}"/>
          </ac:spMkLst>
        </pc:spChg>
        <pc:spChg chg="del">
          <ac:chgData name="Padmore, Paige" userId="66e5cac8-60e0-41ec-bc3e-ad21572664b9" providerId="ADAL" clId="{520FF76E-3F7F-4D93-BD72-3D6AA72E18F8}" dt="2021-09-11T23:18:24.825" v="6043" actId="478"/>
          <ac:spMkLst>
            <pc:docMk/>
            <pc:sldMk cId="139197139" sldId="529"/>
            <ac:spMk id="3" creationId="{5F71660D-50DD-4766-849C-922F54A0D548}"/>
          </ac:spMkLst>
        </pc:spChg>
        <pc:spChg chg="add mod">
          <ac:chgData name="Padmore, Paige" userId="66e5cac8-60e0-41ec-bc3e-ad21572664b9" providerId="ADAL" clId="{520FF76E-3F7F-4D93-BD72-3D6AA72E18F8}" dt="2021-09-12T02:20:46.416" v="9773" actId="13926"/>
          <ac:spMkLst>
            <pc:docMk/>
            <pc:sldMk cId="139197139" sldId="529"/>
            <ac:spMk id="7" creationId="{39A5E8F2-3DD7-4FC2-A9EB-7E8BF39CD3FA}"/>
          </ac:spMkLst>
        </pc:spChg>
      </pc:sldChg>
      <pc:sldChg chg="modSp mod">
        <pc:chgData name="Padmore, Paige" userId="66e5cac8-60e0-41ec-bc3e-ad21572664b9" providerId="ADAL" clId="{520FF76E-3F7F-4D93-BD72-3D6AA72E18F8}" dt="2021-09-12T02:43:48.420" v="11067" actId="113"/>
        <pc:sldMkLst>
          <pc:docMk/>
          <pc:sldMk cId="3314436238" sldId="530"/>
        </pc:sldMkLst>
        <pc:spChg chg="mod">
          <ac:chgData name="Padmore, Paige" userId="66e5cac8-60e0-41ec-bc3e-ad21572664b9" providerId="ADAL" clId="{520FF76E-3F7F-4D93-BD72-3D6AA72E18F8}" dt="2021-09-11T22:13:13.527" v="3463" actId="313"/>
          <ac:spMkLst>
            <pc:docMk/>
            <pc:sldMk cId="3314436238" sldId="530"/>
            <ac:spMk id="2" creationId="{AC39236D-86F4-4FFC-81C7-3EE74DED8011}"/>
          </ac:spMkLst>
        </pc:spChg>
        <pc:spChg chg="mod">
          <ac:chgData name="Padmore, Paige" userId="66e5cac8-60e0-41ec-bc3e-ad21572664b9" providerId="ADAL" clId="{520FF76E-3F7F-4D93-BD72-3D6AA72E18F8}" dt="2021-09-12T02:43:48.420" v="11067" actId="113"/>
          <ac:spMkLst>
            <pc:docMk/>
            <pc:sldMk cId="3314436238" sldId="530"/>
            <ac:spMk id="3" creationId="{5F71660D-50DD-4766-849C-922F54A0D548}"/>
          </ac:spMkLst>
        </pc:spChg>
      </pc:sldChg>
      <pc:sldChg chg="modSp mod ord">
        <pc:chgData name="Padmore, Paige" userId="66e5cac8-60e0-41ec-bc3e-ad21572664b9" providerId="ADAL" clId="{520FF76E-3F7F-4D93-BD72-3D6AA72E18F8}" dt="2021-09-13T02:14:00.026" v="21311"/>
        <pc:sldMkLst>
          <pc:docMk/>
          <pc:sldMk cId="2066984266" sldId="531"/>
        </pc:sldMkLst>
        <pc:spChg chg="mod">
          <ac:chgData name="Padmore, Paige" userId="66e5cac8-60e0-41ec-bc3e-ad21572664b9" providerId="ADAL" clId="{520FF76E-3F7F-4D93-BD72-3D6AA72E18F8}" dt="2021-09-11T22:13:15.630" v="3467" actId="313"/>
          <ac:spMkLst>
            <pc:docMk/>
            <pc:sldMk cId="2066984266" sldId="531"/>
            <ac:spMk id="2" creationId="{AC39236D-86F4-4FFC-81C7-3EE74DED8011}"/>
          </ac:spMkLst>
        </pc:spChg>
        <pc:spChg chg="mod">
          <ac:chgData name="Padmore, Paige" userId="66e5cac8-60e0-41ec-bc3e-ad21572664b9" providerId="ADAL" clId="{520FF76E-3F7F-4D93-BD72-3D6AA72E18F8}" dt="2021-09-12T12:50:30.842" v="17695" actId="20577"/>
          <ac:spMkLst>
            <pc:docMk/>
            <pc:sldMk cId="2066984266" sldId="531"/>
            <ac:spMk id="3" creationId="{5F71660D-50DD-4766-849C-922F54A0D548}"/>
          </ac:spMkLst>
        </pc:spChg>
      </pc:sldChg>
      <pc:sldChg chg="modSp mod">
        <pc:chgData name="Padmore, Paige" userId="66e5cac8-60e0-41ec-bc3e-ad21572664b9" providerId="ADAL" clId="{520FF76E-3F7F-4D93-BD72-3D6AA72E18F8}" dt="2021-09-12T01:55:55.566" v="9249" actId="113"/>
        <pc:sldMkLst>
          <pc:docMk/>
          <pc:sldMk cId="429553213" sldId="532"/>
        </pc:sldMkLst>
        <pc:spChg chg="mod">
          <ac:chgData name="Padmore, Paige" userId="66e5cac8-60e0-41ec-bc3e-ad21572664b9" providerId="ADAL" clId="{520FF76E-3F7F-4D93-BD72-3D6AA72E18F8}" dt="2021-09-11T22:13:17.969" v="3471" actId="313"/>
          <ac:spMkLst>
            <pc:docMk/>
            <pc:sldMk cId="429553213" sldId="532"/>
            <ac:spMk id="2" creationId="{AC39236D-86F4-4FFC-81C7-3EE74DED8011}"/>
          </ac:spMkLst>
        </pc:spChg>
        <pc:spChg chg="mod">
          <ac:chgData name="Padmore, Paige" userId="66e5cac8-60e0-41ec-bc3e-ad21572664b9" providerId="ADAL" clId="{520FF76E-3F7F-4D93-BD72-3D6AA72E18F8}" dt="2021-09-12T01:55:55.566" v="9249" actId="113"/>
          <ac:spMkLst>
            <pc:docMk/>
            <pc:sldMk cId="429553213" sldId="532"/>
            <ac:spMk id="3" creationId="{5F71660D-50DD-4766-849C-922F54A0D548}"/>
          </ac:spMkLst>
        </pc:spChg>
      </pc:sldChg>
      <pc:sldChg chg="modSp mod">
        <pc:chgData name="Padmore, Paige" userId="66e5cac8-60e0-41ec-bc3e-ad21572664b9" providerId="ADAL" clId="{520FF76E-3F7F-4D93-BD72-3D6AA72E18F8}" dt="2021-09-12T22:29:46.111" v="19186" actId="20577"/>
        <pc:sldMkLst>
          <pc:docMk/>
          <pc:sldMk cId="1812691023" sldId="533"/>
        </pc:sldMkLst>
        <pc:spChg chg="mod">
          <ac:chgData name="Padmore, Paige" userId="66e5cac8-60e0-41ec-bc3e-ad21572664b9" providerId="ADAL" clId="{520FF76E-3F7F-4D93-BD72-3D6AA72E18F8}" dt="2021-09-11T22:13:20.961" v="3475" actId="313"/>
          <ac:spMkLst>
            <pc:docMk/>
            <pc:sldMk cId="1812691023" sldId="533"/>
            <ac:spMk id="2" creationId="{AC39236D-86F4-4FFC-81C7-3EE74DED8011}"/>
          </ac:spMkLst>
        </pc:spChg>
        <pc:spChg chg="mod">
          <ac:chgData name="Padmore, Paige" userId="66e5cac8-60e0-41ec-bc3e-ad21572664b9" providerId="ADAL" clId="{520FF76E-3F7F-4D93-BD72-3D6AA72E18F8}" dt="2021-09-12T22:29:46.111" v="19186" actId="20577"/>
          <ac:spMkLst>
            <pc:docMk/>
            <pc:sldMk cId="1812691023" sldId="533"/>
            <ac:spMk id="3" creationId="{5F71660D-50DD-4766-849C-922F54A0D548}"/>
          </ac:spMkLst>
        </pc:spChg>
      </pc:sldChg>
      <pc:sldChg chg="modSp mod">
        <pc:chgData name="Padmore, Paige" userId="66e5cac8-60e0-41ec-bc3e-ad21572664b9" providerId="ADAL" clId="{520FF76E-3F7F-4D93-BD72-3D6AA72E18F8}" dt="2021-09-12T03:15:34.015" v="13789" actId="20577"/>
        <pc:sldMkLst>
          <pc:docMk/>
          <pc:sldMk cId="3589403065" sldId="534"/>
        </pc:sldMkLst>
        <pc:spChg chg="mod">
          <ac:chgData name="Padmore, Paige" userId="66e5cac8-60e0-41ec-bc3e-ad21572664b9" providerId="ADAL" clId="{520FF76E-3F7F-4D93-BD72-3D6AA72E18F8}" dt="2021-09-11T22:13:24.171" v="3479" actId="313"/>
          <ac:spMkLst>
            <pc:docMk/>
            <pc:sldMk cId="3589403065" sldId="534"/>
            <ac:spMk id="2" creationId="{AC39236D-86F4-4FFC-81C7-3EE74DED8011}"/>
          </ac:spMkLst>
        </pc:spChg>
        <pc:spChg chg="mod">
          <ac:chgData name="Padmore, Paige" userId="66e5cac8-60e0-41ec-bc3e-ad21572664b9" providerId="ADAL" clId="{520FF76E-3F7F-4D93-BD72-3D6AA72E18F8}" dt="2021-09-12T03:15:34.015" v="13789" actId="20577"/>
          <ac:spMkLst>
            <pc:docMk/>
            <pc:sldMk cId="3589403065" sldId="534"/>
            <ac:spMk id="3" creationId="{5F71660D-50DD-4766-849C-922F54A0D548}"/>
          </ac:spMkLst>
        </pc:spChg>
      </pc:sldChg>
      <pc:sldChg chg="modSp mod">
        <pc:chgData name="Padmore, Paige" userId="66e5cac8-60e0-41ec-bc3e-ad21572664b9" providerId="ADAL" clId="{520FF76E-3F7F-4D93-BD72-3D6AA72E18F8}" dt="2021-09-12T01:51:35.002" v="9247" actId="113"/>
        <pc:sldMkLst>
          <pc:docMk/>
          <pc:sldMk cId="3115173553" sldId="535"/>
        </pc:sldMkLst>
        <pc:spChg chg="mod">
          <ac:chgData name="Padmore, Paige" userId="66e5cac8-60e0-41ec-bc3e-ad21572664b9" providerId="ADAL" clId="{520FF76E-3F7F-4D93-BD72-3D6AA72E18F8}" dt="2021-09-11T22:13:26.338" v="3483" actId="313"/>
          <ac:spMkLst>
            <pc:docMk/>
            <pc:sldMk cId="3115173553" sldId="535"/>
            <ac:spMk id="2" creationId="{AC39236D-86F4-4FFC-81C7-3EE74DED8011}"/>
          </ac:spMkLst>
        </pc:spChg>
        <pc:spChg chg="mod">
          <ac:chgData name="Padmore, Paige" userId="66e5cac8-60e0-41ec-bc3e-ad21572664b9" providerId="ADAL" clId="{520FF76E-3F7F-4D93-BD72-3D6AA72E18F8}" dt="2021-09-12T01:51:35.002" v="9247" actId="113"/>
          <ac:spMkLst>
            <pc:docMk/>
            <pc:sldMk cId="3115173553" sldId="535"/>
            <ac:spMk id="3" creationId="{5F71660D-50DD-4766-849C-922F54A0D548}"/>
          </ac:spMkLst>
        </pc:spChg>
      </pc:sldChg>
      <pc:sldChg chg="modSp mod">
        <pc:chgData name="Padmore, Paige" userId="66e5cac8-60e0-41ec-bc3e-ad21572664b9" providerId="ADAL" clId="{520FF76E-3F7F-4D93-BD72-3D6AA72E18F8}" dt="2021-09-12T01:42:44.113" v="8650" actId="20577"/>
        <pc:sldMkLst>
          <pc:docMk/>
          <pc:sldMk cId="841830815" sldId="536"/>
        </pc:sldMkLst>
        <pc:spChg chg="mod">
          <ac:chgData name="Padmore, Paige" userId="66e5cac8-60e0-41ec-bc3e-ad21572664b9" providerId="ADAL" clId="{520FF76E-3F7F-4D93-BD72-3D6AA72E18F8}" dt="2021-09-11T22:13:28.296" v="3487" actId="313"/>
          <ac:spMkLst>
            <pc:docMk/>
            <pc:sldMk cId="841830815" sldId="536"/>
            <ac:spMk id="2" creationId="{AC39236D-86F4-4FFC-81C7-3EE74DED8011}"/>
          </ac:spMkLst>
        </pc:spChg>
        <pc:spChg chg="mod">
          <ac:chgData name="Padmore, Paige" userId="66e5cac8-60e0-41ec-bc3e-ad21572664b9" providerId="ADAL" clId="{520FF76E-3F7F-4D93-BD72-3D6AA72E18F8}" dt="2021-09-12T01:42:44.113" v="8650" actId="20577"/>
          <ac:spMkLst>
            <pc:docMk/>
            <pc:sldMk cId="841830815" sldId="536"/>
            <ac:spMk id="3" creationId="{5F71660D-50DD-4766-849C-922F54A0D548}"/>
          </ac:spMkLst>
        </pc:spChg>
      </pc:sldChg>
      <pc:sldChg chg="modSp del mod">
        <pc:chgData name="Padmore, Paige" userId="66e5cac8-60e0-41ec-bc3e-ad21572664b9" providerId="ADAL" clId="{520FF76E-3F7F-4D93-BD72-3D6AA72E18F8}" dt="2021-09-11T23:56:39.635" v="7684" actId="47"/>
        <pc:sldMkLst>
          <pc:docMk/>
          <pc:sldMk cId="141891039" sldId="539"/>
        </pc:sldMkLst>
        <pc:spChg chg="mod">
          <ac:chgData name="Padmore, Paige" userId="66e5cac8-60e0-41ec-bc3e-ad21572664b9" providerId="ADAL" clId="{520FF76E-3F7F-4D93-BD72-3D6AA72E18F8}" dt="2021-09-11T22:09:29.873" v="3249" actId="20577"/>
          <ac:spMkLst>
            <pc:docMk/>
            <pc:sldMk cId="141891039" sldId="539"/>
            <ac:spMk id="2" creationId="{AC39236D-86F4-4FFC-81C7-3EE74DED8011}"/>
          </ac:spMkLst>
        </pc:spChg>
      </pc:sldChg>
      <pc:sldChg chg="modSp del mod">
        <pc:chgData name="Padmore, Paige" userId="66e5cac8-60e0-41ec-bc3e-ad21572664b9" providerId="ADAL" clId="{520FF76E-3F7F-4D93-BD72-3D6AA72E18F8}" dt="2021-09-12T21:24:17.214" v="18180" actId="47"/>
        <pc:sldMkLst>
          <pc:docMk/>
          <pc:sldMk cId="1571852299" sldId="541"/>
        </pc:sldMkLst>
        <pc:spChg chg="mod">
          <ac:chgData name="Padmore, Paige" userId="66e5cac8-60e0-41ec-bc3e-ad21572664b9" providerId="ADAL" clId="{520FF76E-3F7F-4D93-BD72-3D6AA72E18F8}" dt="2021-09-11T22:13:35.330" v="3491" actId="313"/>
          <ac:spMkLst>
            <pc:docMk/>
            <pc:sldMk cId="1571852299" sldId="541"/>
            <ac:spMk id="2" creationId="{AC39236D-86F4-4FFC-81C7-3EE74DED8011}"/>
          </ac:spMkLst>
        </pc:spChg>
      </pc:sldChg>
      <pc:sldChg chg="addSp delSp modSp mod ord">
        <pc:chgData name="Padmore, Paige" userId="66e5cac8-60e0-41ec-bc3e-ad21572664b9" providerId="ADAL" clId="{520FF76E-3F7F-4D93-BD72-3D6AA72E18F8}" dt="2021-09-13T11:36:08.900" v="21430" actId="478"/>
        <pc:sldMkLst>
          <pc:docMk/>
          <pc:sldMk cId="246553189" sldId="543"/>
        </pc:sldMkLst>
        <pc:spChg chg="mod">
          <ac:chgData name="Padmore, Paige" userId="66e5cac8-60e0-41ec-bc3e-ad21572664b9" providerId="ADAL" clId="{520FF76E-3F7F-4D93-BD72-3D6AA72E18F8}" dt="2021-09-11T21:43:48.333" v="3142" actId="20577"/>
          <ac:spMkLst>
            <pc:docMk/>
            <pc:sldMk cId="246553189" sldId="543"/>
            <ac:spMk id="2" creationId="{AC39236D-86F4-4FFC-81C7-3EE74DED8011}"/>
          </ac:spMkLst>
        </pc:spChg>
        <pc:spChg chg="add mod">
          <ac:chgData name="Padmore, Paige" userId="66e5cac8-60e0-41ec-bc3e-ad21572664b9" providerId="ADAL" clId="{520FF76E-3F7F-4D93-BD72-3D6AA72E18F8}" dt="2021-09-11T22:32:09.164" v="4542" actId="1076"/>
          <ac:spMkLst>
            <pc:docMk/>
            <pc:sldMk cId="246553189" sldId="543"/>
            <ac:spMk id="12" creationId="{6BB63BC6-3F31-4692-A8B4-6DC7BFCC57E6}"/>
          </ac:spMkLst>
        </pc:spChg>
        <pc:grpChg chg="mod">
          <ac:chgData name="Padmore, Paige" userId="66e5cac8-60e0-41ec-bc3e-ad21572664b9" providerId="ADAL" clId="{520FF76E-3F7F-4D93-BD72-3D6AA72E18F8}" dt="2021-09-11T22:32:04.138" v="4540" actId="1076"/>
          <ac:grpSpMkLst>
            <pc:docMk/>
            <pc:sldMk cId="246553189" sldId="543"/>
            <ac:grpSpMk id="11" creationId="{4AB0BB52-9900-4E14-8947-CC648B984D35}"/>
          </ac:grpSpMkLst>
        </pc:grpChg>
        <pc:grpChg chg="del">
          <ac:chgData name="Padmore, Paige" userId="66e5cac8-60e0-41ec-bc3e-ad21572664b9" providerId="ADAL" clId="{520FF76E-3F7F-4D93-BD72-3D6AA72E18F8}" dt="2021-09-13T11:36:08.900" v="21430" actId="478"/>
          <ac:grpSpMkLst>
            <pc:docMk/>
            <pc:sldMk cId="246553189" sldId="543"/>
            <ac:grpSpMk id="14" creationId="{F5BEE3EC-8B16-4FEB-9825-A2A3AE0DA53B}"/>
          </ac:grpSpMkLst>
        </pc:grpChg>
        <pc:picChg chg="add mod">
          <ac:chgData name="Padmore, Paige" userId="66e5cac8-60e0-41ec-bc3e-ad21572664b9" providerId="ADAL" clId="{520FF76E-3F7F-4D93-BD72-3D6AA72E18F8}" dt="2021-09-13T11:36:06.717" v="21429" actId="1076"/>
          <ac:picMkLst>
            <pc:docMk/>
            <pc:sldMk cId="246553189" sldId="543"/>
            <ac:picMk id="6" creationId="{93551F89-2DF6-412E-88AC-0462BB5CF122}"/>
          </ac:picMkLst>
        </pc:picChg>
        <pc:picChg chg="mod">
          <ac:chgData name="Padmore, Paige" userId="66e5cac8-60e0-41ec-bc3e-ad21572664b9" providerId="ADAL" clId="{520FF76E-3F7F-4D93-BD72-3D6AA72E18F8}" dt="2021-09-11T22:19:52.633" v="3870" actId="1076"/>
          <ac:picMkLst>
            <pc:docMk/>
            <pc:sldMk cId="246553189" sldId="543"/>
            <ac:picMk id="7" creationId="{33807341-1017-4841-A915-3CFADBDCECFD}"/>
          </ac:picMkLst>
        </pc:picChg>
        <pc:picChg chg="mod">
          <ac:chgData name="Padmore, Paige" userId="66e5cac8-60e0-41ec-bc3e-ad21572664b9" providerId="ADAL" clId="{520FF76E-3F7F-4D93-BD72-3D6AA72E18F8}" dt="2021-09-13T11:34:32.261" v="21420" actId="1076"/>
          <ac:picMkLst>
            <pc:docMk/>
            <pc:sldMk cId="246553189" sldId="543"/>
            <ac:picMk id="15" creationId="{1652FB5E-761F-416D-87EF-22238D8A29CE}"/>
          </ac:picMkLst>
        </pc:picChg>
        <pc:picChg chg="del">
          <ac:chgData name="Padmore, Paige" userId="66e5cac8-60e0-41ec-bc3e-ad21572664b9" providerId="ADAL" clId="{520FF76E-3F7F-4D93-BD72-3D6AA72E18F8}" dt="2021-09-13T11:36:08.900" v="21430" actId="478"/>
          <ac:picMkLst>
            <pc:docMk/>
            <pc:sldMk cId="246553189" sldId="543"/>
            <ac:picMk id="16" creationId="{B8508480-091E-48CD-AFC3-908CAC49AABE}"/>
          </ac:picMkLst>
        </pc:picChg>
      </pc:sldChg>
      <pc:sldChg chg="modSp mod">
        <pc:chgData name="Padmore, Paige" userId="66e5cac8-60e0-41ec-bc3e-ad21572664b9" providerId="ADAL" clId="{520FF76E-3F7F-4D93-BD72-3D6AA72E18F8}" dt="2021-09-13T01:53:04.945" v="20827" actId="20577"/>
        <pc:sldMkLst>
          <pc:docMk/>
          <pc:sldMk cId="725754140" sldId="544"/>
        </pc:sldMkLst>
        <pc:spChg chg="mod">
          <ac:chgData name="Padmore, Paige" userId="66e5cac8-60e0-41ec-bc3e-ad21572664b9" providerId="ADAL" clId="{520FF76E-3F7F-4D93-BD72-3D6AA72E18F8}" dt="2021-09-11T20:55:03.121" v="1891" actId="20577"/>
          <ac:spMkLst>
            <pc:docMk/>
            <pc:sldMk cId="725754140" sldId="544"/>
            <ac:spMk id="2" creationId="{AC39236D-86F4-4FFC-81C7-3EE74DED8011}"/>
          </ac:spMkLst>
        </pc:spChg>
        <pc:spChg chg="mod">
          <ac:chgData name="Padmore, Paige" userId="66e5cac8-60e0-41ec-bc3e-ad21572664b9" providerId="ADAL" clId="{520FF76E-3F7F-4D93-BD72-3D6AA72E18F8}" dt="2021-09-13T01:53:04.945" v="20827" actId="20577"/>
          <ac:spMkLst>
            <pc:docMk/>
            <pc:sldMk cId="725754140" sldId="544"/>
            <ac:spMk id="3" creationId="{5F71660D-50DD-4766-849C-922F54A0D548}"/>
          </ac:spMkLst>
        </pc:spChg>
      </pc:sldChg>
      <pc:sldChg chg="modSp add mod">
        <pc:chgData name="Padmore, Paige" userId="66e5cac8-60e0-41ec-bc3e-ad21572664b9" providerId="ADAL" clId="{520FF76E-3F7F-4D93-BD72-3D6AA72E18F8}" dt="2021-09-13T11:46:59.475" v="21683" actId="20577"/>
        <pc:sldMkLst>
          <pc:docMk/>
          <pc:sldMk cId="2459772397" sldId="545"/>
        </pc:sldMkLst>
        <pc:spChg chg="mod">
          <ac:chgData name="Padmore, Paige" userId="66e5cac8-60e0-41ec-bc3e-ad21572664b9" providerId="ADAL" clId="{520FF76E-3F7F-4D93-BD72-3D6AA72E18F8}" dt="2021-09-13T11:46:59.475" v="21683" actId="20577"/>
          <ac:spMkLst>
            <pc:docMk/>
            <pc:sldMk cId="2459772397" sldId="545"/>
            <ac:spMk id="2" creationId="{AC39236D-86F4-4FFC-81C7-3EE74DED8011}"/>
          </ac:spMkLst>
        </pc:spChg>
        <pc:spChg chg="mod">
          <ac:chgData name="Padmore, Paige" userId="66e5cac8-60e0-41ec-bc3e-ad21572664b9" providerId="ADAL" clId="{520FF76E-3F7F-4D93-BD72-3D6AA72E18F8}" dt="2021-09-12T12:37:29.798" v="16387" actId="20577"/>
          <ac:spMkLst>
            <pc:docMk/>
            <pc:sldMk cId="2459772397" sldId="545"/>
            <ac:spMk id="3" creationId="{5F71660D-50DD-4766-849C-922F54A0D548}"/>
          </ac:spMkLst>
        </pc:spChg>
        <pc:picChg chg="mod">
          <ac:chgData name="Padmore, Paige" userId="66e5cac8-60e0-41ec-bc3e-ad21572664b9" providerId="ADAL" clId="{520FF76E-3F7F-4D93-BD72-3D6AA72E18F8}" dt="2021-09-11T21:40:06.924" v="2827" actId="1076"/>
          <ac:picMkLst>
            <pc:docMk/>
            <pc:sldMk cId="2459772397" sldId="545"/>
            <ac:picMk id="8" creationId="{9714F88A-52EA-4568-88BB-7891C6B80D18}"/>
          </ac:picMkLst>
        </pc:picChg>
      </pc:sldChg>
      <pc:sldChg chg="addSp delSp modSp add mod">
        <pc:chgData name="Padmore, Paige" userId="66e5cac8-60e0-41ec-bc3e-ad21572664b9" providerId="ADAL" clId="{520FF76E-3F7F-4D93-BD72-3D6AA72E18F8}" dt="2021-09-12T03:27:19.555" v="14664" actId="6549"/>
        <pc:sldMkLst>
          <pc:docMk/>
          <pc:sldMk cId="2699751260" sldId="546"/>
        </pc:sldMkLst>
        <pc:spChg chg="mod">
          <ac:chgData name="Padmore, Paige" userId="66e5cac8-60e0-41ec-bc3e-ad21572664b9" providerId="ADAL" clId="{520FF76E-3F7F-4D93-BD72-3D6AA72E18F8}" dt="2021-09-11T22:49:15.092" v="4918" actId="20577"/>
          <ac:spMkLst>
            <pc:docMk/>
            <pc:sldMk cId="2699751260" sldId="546"/>
            <ac:spMk id="2" creationId="{AC39236D-86F4-4FFC-81C7-3EE74DED8011}"/>
          </ac:spMkLst>
        </pc:spChg>
        <pc:spChg chg="add del mod">
          <ac:chgData name="Padmore, Paige" userId="66e5cac8-60e0-41ec-bc3e-ad21572664b9" providerId="ADAL" clId="{520FF76E-3F7F-4D93-BD72-3D6AA72E18F8}" dt="2021-09-12T03:27:19.555" v="14664" actId="6549"/>
          <ac:spMkLst>
            <pc:docMk/>
            <pc:sldMk cId="2699751260" sldId="546"/>
            <ac:spMk id="3" creationId="{5F71660D-50DD-4766-849C-922F54A0D548}"/>
          </ac:spMkLst>
        </pc:spChg>
      </pc:sldChg>
      <pc:sldChg chg="add del">
        <pc:chgData name="Padmore, Paige" userId="66e5cac8-60e0-41ec-bc3e-ad21572664b9" providerId="ADAL" clId="{520FF76E-3F7F-4D93-BD72-3D6AA72E18F8}" dt="2021-09-10T17:02:22.847" v="92" actId="47"/>
        <pc:sldMkLst>
          <pc:docMk/>
          <pc:sldMk cId="3535796948" sldId="546"/>
        </pc:sldMkLst>
      </pc:sldChg>
      <pc:sldChg chg="addSp delSp modSp add del mod ord">
        <pc:chgData name="Padmore, Paige" userId="66e5cac8-60e0-41ec-bc3e-ad21572664b9" providerId="ADAL" clId="{520FF76E-3F7F-4D93-BD72-3D6AA72E18F8}" dt="2021-09-11T21:34:54.795" v="2775" actId="47"/>
        <pc:sldMkLst>
          <pc:docMk/>
          <pc:sldMk cId="2387541106" sldId="547"/>
        </pc:sldMkLst>
        <pc:spChg chg="mod">
          <ac:chgData name="Padmore, Paige" userId="66e5cac8-60e0-41ec-bc3e-ad21572664b9" providerId="ADAL" clId="{520FF76E-3F7F-4D93-BD72-3D6AA72E18F8}" dt="2021-09-10T20:12:52.895" v="1120" actId="20577"/>
          <ac:spMkLst>
            <pc:docMk/>
            <pc:sldMk cId="2387541106" sldId="547"/>
            <ac:spMk id="2" creationId="{AC39236D-86F4-4FFC-81C7-3EE74DED8011}"/>
          </ac:spMkLst>
        </pc:spChg>
        <pc:spChg chg="del mod">
          <ac:chgData name="Padmore, Paige" userId="66e5cac8-60e0-41ec-bc3e-ad21572664b9" providerId="ADAL" clId="{520FF76E-3F7F-4D93-BD72-3D6AA72E18F8}" dt="2021-09-11T20:53:51.774" v="1771" actId="478"/>
          <ac:spMkLst>
            <pc:docMk/>
            <pc:sldMk cId="2387541106" sldId="547"/>
            <ac:spMk id="3" creationId="{5F71660D-50DD-4766-849C-922F54A0D548}"/>
          </ac:spMkLst>
        </pc:spChg>
        <pc:spChg chg="add">
          <ac:chgData name="Padmore, Paige" userId="66e5cac8-60e0-41ec-bc3e-ad21572664b9" providerId="ADAL" clId="{520FF76E-3F7F-4D93-BD72-3D6AA72E18F8}" dt="2021-09-10T20:13:14.631" v="1123"/>
          <ac:spMkLst>
            <pc:docMk/>
            <pc:sldMk cId="2387541106" sldId="547"/>
            <ac:spMk id="6" creationId="{4C46BBD9-D063-4FD5-B936-A47EA12FA734}"/>
          </ac:spMkLst>
        </pc:spChg>
        <pc:spChg chg="add">
          <ac:chgData name="Padmore, Paige" userId="66e5cac8-60e0-41ec-bc3e-ad21572664b9" providerId="ADAL" clId="{520FF76E-3F7F-4D93-BD72-3D6AA72E18F8}" dt="2021-09-10T20:13:14.631" v="1123"/>
          <ac:spMkLst>
            <pc:docMk/>
            <pc:sldMk cId="2387541106" sldId="547"/>
            <ac:spMk id="7" creationId="{116FDDD4-96CD-4625-A66D-00BC7B6A6BD9}"/>
          </ac:spMkLst>
        </pc:spChg>
        <pc:spChg chg="add">
          <ac:chgData name="Padmore, Paige" userId="66e5cac8-60e0-41ec-bc3e-ad21572664b9" providerId="ADAL" clId="{520FF76E-3F7F-4D93-BD72-3D6AA72E18F8}" dt="2021-09-10T20:13:14.631" v="1123"/>
          <ac:spMkLst>
            <pc:docMk/>
            <pc:sldMk cId="2387541106" sldId="547"/>
            <ac:spMk id="9" creationId="{E23A9FC6-6B47-4D52-8A10-7C2F57F38D0E}"/>
          </ac:spMkLst>
        </pc:spChg>
        <pc:spChg chg="add">
          <ac:chgData name="Padmore, Paige" userId="66e5cac8-60e0-41ec-bc3e-ad21572664b9" providerId="ADAL" clId="{520FF76E-3F7F-4D93-BD72-3D6AA72E18F8}" dt="2021-09-10T20:13:14.631" v="1123"/>
          <ac:spMkLst>
            <pc:docMk/>
            <pc:sldMk cId="2387541106" sldId="547"/>
            <ac:spMk id="10" creationId="{3F4A2765-15C2-4B02-9B91-7D0AA6CD4AB2}"/>
          </ac:spMkLst>
        </pc:spChg>
        <pc:spChg chg="add">
          <ac:chgData name="Padmore, Paige" userId="66e5cac8-60e0-41ec-bc3e-ad21572664b9" providerId="ADAL" clId="{520FF76E-3F7F-4D93-BD72-3D6AA72E18F8}" dt="2021-09-10T20:13:14.631" v="1123"/>
          <ac:spMkLst>
            <pc:docMk/>
            <pc:sldMk cId="2387541106" sldId="547"/>
            <ac:spMk id="11" creationId="{24FCBE44-7995-4113-9942-140C9E621342}"/>
          </ac:spMkLst>
        </pc:spChg>
        <pc:spChg chg="add">
          <ac:chgData name="Padmore, Paige" userId="66e5cac8-60e0-41ec-bc3e-ad21572664b9" providerId="ADAL" clId="{520FF76E-3F7F-4D93-BD72-3D6AA72E18F8}" dt="2021-09-10T20:13:14.631" v="1123"/>
          <ac:spMkLst>
            <pc:docMk/>
            <pc:sldMk cId="2387541106" sldId="547"/>
            <ac:spMk id="12" creationId="{F121F15A-33EA-46F6-81DA-3BC1E2686BC7}"/>
          </ac:spMkLst>
        </pc:spChg>
        <pc:spChg chg="add">
          <ac:chgData name="Padmore, Paige" userId="66e5cac8-60e0-41ec-bc3e-ad21572664b9" providerId="ADAL" clId="{520FF76E-3F7F-4D93-BD72-3D6AA72E18F8}" dt="2021-09-10T20:13:14.631" v="1123"/>
          <ac:spMkLst>
            <pc:docMk/>
            <pc:sldMk cId="2387541106" sldId="547"/>
            <ac:spMk id="13" creationId="{FC9CA50E-A231-4252-B644-F48FBA41DDBC}"/>
          </ac:spMkLst>
        </pc:spChg>
        <pc:spChg chg="add">
          <ac:chgData name="Padmore, Paige" userId="66e5cac8-60e0-41ec-bc3e-ad21572664b9" providerId="ADAL" clId="{520FF76E-3F7F-4D93-BD72-3D6AA72E18F8}" dt="2021-09-10T20:13:14.631" v="1123"/>
          <ac:spMkLst>
            <pc:docMk/>
            <pc:sldMk cId="2387541106" sldId="547"/>
            <ac:spMk id="14" creationId="{AF184F58-3C91-4AD4-BBDD-728618E3D273}"/>
          </ac:spMkLst>
        </pc:spChg>
        <pc:picChg chg="add">
          <ac:chgData name="Padmore, Paige" userId="66e5cac8-60e0-41ec-bc3e-ad21572664b9" providerId="ADAL" clId="{520FF76E-3F7F-4D93-BD72-3D6AA72E18F8}" dt="2021-09-10T20:13:14.631" v="1123"/>
          <ac:picMkLst>
            <pc:docMk/>
            <pc:sldMk cId="2387541106" sldId="547"/>
            <ac:picMk id="1025" creationId="{7A615C1A-ABD7-4926-8AC5-C83E1BF51F2C}"/>
          </ac:picMkLst>
        </pc:picChg>
        <pc:picChg chg="add">
          <ac:chgData name="Padmore, Paige" userId="66e5cac8-60e0-41ec-bc3e-ad21572664b9" providerId="ADAL" clId="{520FF76E-3F7F-4D93-BD72-3D6AA72E18F8}" dt="2021-09-10T20:13:14.631" v="1123"/>
          <ac:picMkLst>
            <pc:docMk/>
            <pc:sldMk cId="2387541106" sldId="547"/>
            <ac:picMk id="1026" creationId="{08967C08-DA0E-46B6-B4AE-C52205821683}"/>
          </ac:picMkLst>
        </pc:picChg>
        <pc:picChg chg="add">
          <ac:chgData name="Padmore, Paige" userId="66e5cac8-60e0-41ec-bc3e-ad21572664b9" providerId="ADAL" clId="{520FF76E-3F7F-4D93-BD72-3D6AA72E18F8}" dt="2021-09-10T20:13:14.631" v="1123"/>
          <ac:picMkLst>
            <pc:docMk/>
            <pc:sldMk cId="2387541106" sldId="547"/>
            <ac:picMk id="1027" creationId="{3BE84646-68C0-4847-BDAD-C86909D50644}"/>
          </ac:picMkLst>
        </pc:picChg>
        <pc:picChg chg="add">
          <ac:chgData name="Padmore, Paige" userId="66e5cac8-60e0-41ec-bc3e-ad21572664b9" providerId="ADAL" clId="{520FF76E-3F7F-4D93-BD72-3D6AA72E18F8}" dt="2021-09-10T20:13:14.631" v="1123"/>
          <ac:picMkLst>
            <pc:docMk/>
            <pc:sldMk cId="2387541106" sldId="547"/>
            <ac:picMk id="1028" creationId="{2AEA6E3B-71B5-4715-8C90-8C69A385BA23}"/>
          </ac:picMkLst>
        </pc:picChg>
        <pc:picChg chg="add">
          <ac:chgData name="Padmore, Paige" userId="66e5cac8-60e0-41ec-bc3e-ad21572664b9" providerId="ADAL" clId="{520FF76E-3F7F-4D93-BD72-3D6AA72E18F8}" dt="2021-09-10T20:13:14.631" v="1123"/>
          <ac:picMkLst>
            <pc:docMk/>
            <pc:sldMk cId="2387541106" sldId="547"/>
            <ac:picMk id="1029" creationId="{D92415EC-92E0-43AD-8714-D59A04C37108}"/>
          </ac:picMkLst>
        </pc:picChg>
        <pc:picChg chg="add">
          <ac:chgData name="Padmore, Paige" userId="66e5cac8-60e0-41ec-bc3e-ad21572664b9" providerId="ADAL" clId="{520FF76E-3F7F-4D93-BD72-3D6AA72E18F8}" dt="2021-09-10T20:13:14.631" v="1123"/>
          <ac:picMkLst>
            <pc:docMk/>
            <pc:sldMk cId="2387541106" sldId="547"/>
            <ac:picMk id="1030" creationId="{8FB5651D-3824-4782-BAF2-AAE3E6689534}"/>
          </ac:picMkLst>
        </pc:picChg>
        <pc:picChg chg="add">
          <ac:chgData name="Padmore, Paige" userId="66e5cac8-60e0-41ec-bc3e-ad21572664b9" providerId="ADAL" clId="{520FF76E-3F7F-4D93-BD72-3D6AA72E18F8}" dt="2021-09-10T20:13:14.631" v="1123"/>
          <ac:picMkLst>
            <pc:docMk/>
            <pc:sldMk cId="2387541106" sldId="547"/>
            <ac:picMk id="1031" creationId="{651A1F8B-9A21-40EA-B550-C4754FCD4DB1}"/>
          </ac:picMkLst>
        </pc:picChg>
        <pc:picChg chg="add mod">
          <ac:chgData name="Padmore, Paige" userId="66e5cac8-60e0-41ec-bc3e-ad21572664b9" providerId="ADAL" clId="{520FF76E-3F7F-4D93-BD72-3D6AA72E18F8}" dt="2021-09-11T20:53:38.585" v="1769" actId="1076"/>
          <ac:picMkLst>
            <pc:docMk/>
            <pc:sldMk cId="2387541106" sldId="547"/>
            <ac:picMk id="1032" creationId="{F3E51E54-882E-4730-8E05-F4CD9886102C}"/>
          </ac:picMkLst>
        </pc:picChg>
      </pc:sldChg>
      <pc:sldChg chg="addSp delSp modSp add mod">
        <pc:chgData name="Padmore, Paige" userId="66e5cac8-60e0-41ec-bc3e-ad21572664b9" providerId="ADAL" clId="{520FF76E-3F7F-4D93-BD72-3D6AA72E18F8}" dt="2021-09-11T21:35:06.023" v="2776" actId="208"/>
        <pc:sldMkLst>
          <pc:docMk/>
          <pc:sldMk cId="1544129919" sldId="548"/>
        </pc:sldMkLst>
        <pc:spChg chg="mod">
          <ac:chgData name="Padmore, Paige" userId="66e5cac8-60e0-41ec-bc3e-ad21572664b9" providerId="ADAL" clId="{520FF76E-3F7F-4D93-BD72-3D6AA72E18F8}" dt="2021-09-11T21:21:18.942" v="2088" actId="20577"/>
          <ac:spMkLst>
            <pc:docMk/>
            <pc:sldMk cId="1544129919" sldId="548"/>
            <ac:spMk id="2" creationId="{AC39236D-86F4-4FFC-81C7-3EE74DED8011}"/>
          </ac:spMkLst>
        </pc:spChg>
        <pc:spChg chg="add del mod">
          <ac:chgData name="Padmore, Paige" userId="66e5cac8-60e0-41ec-bc3e-ad21572664b9" providerId="ADAL" clId="{520FF76E-3F7F-4D93-BD72-3D6AA72E18F8}" dt="2021-09-11T21:23:21.410" v="2319" actId="20577"/>
          <ac:spMkLst>
            <pc:docMk/>
            <pc:sldMk cId="1544129919" sldId="548"/>
            <ac:spMk id="3" creationId="{5F71660D-50DD-4766-849C-922F54A0D548}"/>
          </ac:spMkLst>
        </pc:spChg>
        <pc:spChg chg="add del">
          <ac:chgData name="Padmore, Paige" userId="66e5cac8-60e0-41ec-bc3e-ad21572664b9" providerId="ADAL" clId="{520FF76E-3F7F-4D93-BD72-3D6AA72E18F8}" dt="2021-09-11T21:21:31.713" v="2092"/>
          <ac:spMkLst>
            <pc:docMk/>
            <pc:sldMk cId="1544129919" sldId="548"/>
            <ac:spMk id="6" creationId="{2E9603BB-1563-40AE-AD35-9A1A12F50116}"/>
          </ac:spMkLst>
        </pc:spChg>
        <pc:spChg chg="add del">
          <ac:chgData name="Padmore, Paige" userId="66e5cac8-60e0-41ec-bc3e-ad21572664b9" providerId="ADAL" clId="{520FF76E-3F7F-4D93-BD72-3D6AA72E18F8}" dt="2021-09-11T21:21:31.713" v="2092"/>
          <ac:spMkLst>
            <pc:docMk/>
            <pc:sldMk cId="1544129919" sldId="548"/>
            <ac:spMk id="7" creationId="{DC9B428E-612E-4B30-9560-C30E55C49090}"/>
          </ac:spMkLst>
        </pc:spChg>
        <pc:picChg chg="add mod">
          <ac:chgData name="Padmore, Paige" userId="66e5cac8-60e0-41ec-bc3e-ad21572664b9" providerId="ADAL" clId="{520FF76E-3F7F-4D93-BD72-3D6AA72E18F8}" dt="2021-09-11T21:35:06.023" v="2776" actId="208"/>
          <ac:picMkLst>
            <pc:docMk/>
            <pc:sldMk cId="1544129919" sldId="548"/>
            <ac:picMk id="10" creationId="{76672101-FD24-4A4F-A9AC-E50CC40A347A}"/>
          </ac:picMkLst>
        </pc:picChg>
        <pc:picChg chg="add del">
          <ac:chgData name="Padmore, Paige" userId="66e5cac8-60e0-41ec-bc3e-ad21572664b9" providerId="ADAL" clId="{520FF76E-3F7F-4D93-BD72-3D6AA72E18F8}" dt="2021-09-11T21:21:31.713" v="2092"/>
          <ac:picMkLst>
            <pc:docMk/>
            <pc:sldMk cId="1544129919" sldId="548"/>
            <ac:picMk id="2049" creationId="{F6A127D1-2A3D-4BB3-8197-82B7FD8E297A}"/>
          </ac:picMkLst>
        </pc:picChg>
      </pc:sldChg>
      <pc:sldChg chg="add del">
        <pc:chgData name="Padmore, Paige" userId="66e5cac8-60e0-41ec-bc3e-ad21572664b9" providerId="ADAL" clId="{520FF76E-3F7F-4D93-BD72-3D6AA72E18F8}" dt="2021-09-10T20:12:59.433" v="1122"/>
        <pc:sldMkLst>
          <pc:docMk/>
          <pc:sldMk cId="2576972076" sldId="548"/>
        </pc:sldMkLst>
      </pc:sldChg>
      <pc:sldChg chg="addSp delSp modSp add mod">
        <pc:chgData name="Padmore, Paige" userId="66e5cac8-60e0-41ec-bc3e-ad21572664b9" providerId="ADAL" clId="{520FF76E-3F7F-4D93-BD72-3D6AA72E18F8}" dt="2021-09-13T11:37:22.940" v="21455" actId="1037"/>
        <pc:sldMkLst>
          <pc:docMk/>
          <pc:sldMk cId="3339921643" sldId="549"/>
        </pc:sldMkLst>
        <pc:spChg chg="mod">
          <ac:chgData name="Padmore, Paige" userId="66e5cac8-60e0-41ec-bc3e-ad21572664b9" providerId="ADAL" clId="{520FF76E-3F7F-4D93-BD72-3D6AA72E18F8}" dt="2021-09-11T22:13:01.021" v="3445" actId="313"/>
          <ac:spMkLst>
            <pc:docMk/>
            <pc:sldMk cId="3339921643" sldId="549"/>
            <ac:spMk id="2" creationId="{AC39236D-86F4-4FFC-81C7-3EE74DED8011}"/>
          </ac:spMkLst>
        </pc:spChg>
        <pc:grpChg chg="del">
          <ac:chgData name="Padmore, Paige" userId="66e5cac8-60e0-41ec-bc3e-ad21572664b9" providerId="ADAL" clId="{520FF76E-3F7F-4D93-BD72-3D6AA72E18F8}" dt="2021-09-13T11:37:06.697" v="21436" actId="478"/>
          <ac:grpSpMkLst>
            <pc:docMk/>
            <pc:sldMk cId="3339921643" sldId="549"/>
            <ac:grpSpMk id="15" creationId="{31D7564D-D377-4090-8539-0E850559D9E4}"/>
          </ac:grpSpMkLst>
        </pc:grpChg>
        <pc:picChg chg="add mod ord">
          <ac:chgData name="Padmore, Paige" userId="66e5cac8-60e0-41ec-bc3e-ad21572664b9" providerId="ADAL" clId="{520FF76E-3F7F-4D93-BD72-3D6AA72E18F8}" dt="2021-09-13T11:37:22.940" v="21455" actId="1037"/>
          <ac:picMkLst>
            <pc:docMk/>
            <pc:sldMk cId="3339921643" sldId="549"/>
            <ac:picMk id="12" creationId="{D2140A19-E0A4-43A6-956C-C7D6DA71204C}"/>
          </ac:picMkLst>
        </pc:picChg>
      </pc:sldChg>
      <pc:sldChg chg="modSp add mod">
        <pc:chgData name="Padmore, Paige" userId="66e5cac8-60e0-41ec-bc3e-ad21572664b9" providerId="ADAL" clId="{520FF76E-3F7F-4D93-BD72-3D6AA72E18F8}" dt="2021-09-11T22:29:51.284" v="4211" actId="14100"/>
        <pc:sldMkLst>
          <pc:docMk/>
          <pc:sldMk cId="1847625789" sldId="550"/>
        </pc:sldMkLst>
        <pc:spChg chg="mod">
          <ac:chgData name="Padmore, Paige" userId="66e5cac8-60e0-41ec-bc3e-ad21572664b9" providerId="ADAL" clId="{520FF76E-3F7F-4D93-BD72-3D6AA72E18F8}" dt="2021-09-11T21:43:40.852" v="3120" actId="20577"/>
          <ac:spMkLst>
            <pc:docMk/>
            <pc:sldMk cId="1847625789" sldId="550"/>
            <ac:spMk id="2" creationId="{AC39236D-86F4-4FFC-81C7-3EE74DED8011}"/>
          </ac:spMkLst>
        </pc:spChg>
        <pc:spChg chg="mod">
          <ac:chgData name="Padmore, Paige" userId="66e5cac8-60e0-41ec-bc3e-ad21572664b9" providerId="ADAL" clId="{520FF76E-3F7F-4D93-BD72-3D6AA72E18F8}" dt="2021-09-11T22:29:51.284" v="4211" actId="14100"/>
          <ac:spMkLst>
            <pc:docMk/>
            <pc:sldMk cId="1847625789" sldId="550"/>
            <ac:spMk id="3" creationId="{39374172-D911-47C3-AD72-E943B01F0A1C}"/>
          </ac:spMkLst>
        </pc:spChg>
        <pc:picChg chg="mod modCrop">
          <ac:chgData name="Padmore, Paige" userId="66e5cac8-60e0-41ec-bc3e-ad21572664b9" providerId="ADAL" clId="{520FF76E-3F7F-4D93-BD72-3D6AA72E18F8}" dt="2021-09-11T22:04:47.230" v="3191" actId="1076"/>
          <ac:picMkLst>
            <pc:docMk/>
            <pc:sldMk cId="1847625789" sldId="550"/>
            <ac:picMk id="7" creationId="{9B5974D5-D385-4258-B637-2C16588791C8}"/>
          </ac:picMkLst>
        </pc:picChg>
      </pc:sldChg>
      <pc:sldChg chg="modSp add mod ord">
        <pc:chgData name="Padmore, Paige" userId="66e5cac8-60e0-41ec-bc3e-ad21572664b9" providerId="ADAL" clId="{520FF76E-3F7F-4D93-BD72-3D6AA72E18F8}" dt="2021-09-11T21:42:47.827" v="3025" actId="20577"/>
        <pc:sldMkLst>
          <pc:docMk/>
          <pc:sldMk cId="2950868351" sldId="551"/>
        </pc:sldMkLst>
        <pc:spChg chg="mod">
          <ac:chgData name="Padmore, Paige" userId="66e5cac8-60e0-41ec-bc3e-ad21572664b9" providerId="ADAL" clId="{520FF76E-3F7F-4D93-BD72-3D6AA72E18F8}" dt="2021-09-11T21:42:47.827" v="3025" actId="20577"/>
          <ac:spMkLst>
            <pc:docMk/>
            <pc:sldMk cId="2950868351" sldId="551"/>
            <ac:spMk id="2" creationId="{AC39236D-86F4-4FFC-81C7-3EE74DED8011}"/>
          </ac:spMkLst>
        </pc:spChg>
      </pc:sldChg>
      <pc:sldChg chg="modSp add mod ord">
        <pc:chgData name="Padmore, Paige" userId="66e5cac8-60e0-41ec-bc3e-ad21572664b9" providerId="ADAL" clId="{520FF76E-3F7F-4D93-BD72-3D6AA72E18F8}" dt="2021-09-11T21:42:40.039" v="3018" actId="20577"/>
        <pc:sldMkLst>
          <pc:docMk/>
          <pc:sldMk cId="1796561004" sldId="552"/>
        </pc:sldMkLst>
        <pc:spChg chg="mod">
          <ac:chgData name="Padmore, Paige" userId="66e5cac8-60e0-41ec-bc3e-ad21572664b9" providerId="ADAL" clId="{520FF76E-3F7F-4D93-BD72-3D6AA72E18F8}" dt="2021-09-11T21:42:40.039" v="3018" actId="20577"/>
          <ac:spMkLst>
            <pc:docMk/>
            <pc:sldMk cId="1796561004" sldId="552"/>
            <ac:spMk id="2" creationId="{AC39236D-86F4-4FFC-81C7-3EE74DED8011}"/>
          </ac:spMkLst>
        </pc:spChg>
      </pc:sldChg>
      <pc:sldChg chg="modSp mod">
        <pc:chgData name="Padmore, Paige" userId="66e5cac8-60e0-41ec-bc3e-ad21572664b9" providerId="ADAL" clId="{520FF76E-3F7F-4D93-BD72-3D6AA72E18F8}" dt="2021-09-11T21:41:35.614" v="2914" actId="20577"/>
        <pc:sldMkLst>
          <pc:docMk/>
          <pc:sldMk cId="944236272" sldId="553"/>
        </pc:sldMkLst>
        <pc:spChg chg="mod">
          <ac:chgData name="Padmore, Paige" userId="66e5cac8-60e0-41ec-bc3e-ad21572664b9" providerId="ADAL" clId="{520FF76E-3F7F-4D93-BD72-3D6AA72E18F8}" dt="2021-09-11T21:41:35.614" v="2914" actId="20577"/>
          <ac:spMkLst>
            <pc:docMk/>
            <pc:sldMk cId="944236272" sldId="553"/>
            <ac:spMk id="2" creationId="{AC39236D-86F4-4FFC-81C7-3EE74DED8011}"/>
          </ac:spMkLst>
        </pc:spChg>
      </pc:sldChg>
      <pc:sldChg chg="modSp mod">
        <pc:chgData name="Padmore, Paige" userId="66e5cac8-60e0-41ec-bc3e-ad21572664b9" providerId="ADAL" clId="{520FF76E-3F7F-4D93-BD72-3D6AA72E18F8}" dt="2021-09-11T21:41:40.810" v="2921" actId="20577"/>
        <pc:sldMkLst>
          <pc:docMk/>
          <pc:sldMk cId="4024001779" sldId="554"/>
        </pc:sldMkLst>
        <pc:spChg chg="mod">
          <ac:chgData name="Padmore, Paige" userId="66e5cac8-60e0-41ec-bc3e-ad21572664b9" providerId="ADAL" clId="{520FF76E-3F7F-4D93-BD72-3D6AA72E18F8}" dt="2021-09-11T21:41:40.810" v="2921" actId="20577"/>
          <ac:spMkLst>
            <pc:docMk/>
            <pc:sldMk cId="4024001779" sldId="554"/>
            <ac:spMk id="2" creationId="{AC39236D-86F4-4FFC-81C7-3EE74DED8011}"/>
          </ac:spMkLst>
        </pc:spChg>
      </pc:sldChg>
      <pc:sldChg chg="modSp mod">
        <pc:chgData name="Padmore, Paige" userId="66e5cac8-60e0-41ec-bc3e-ad21572664b9" providerId="ADAL" clId="{520FF76E-3F7F-4D93-BD72-3D6AA72E18F8}" dt="2021-09-11T21:41:46.957" v="2938" actId="20577"/>
        <pc:sldMkLst>
          <pc:docMk/>
          <pc:sldMk cId="3383264971" sldId="555"/>
        </pc:sldMkLst>
        <pc:spChg chg="mod">
          <ac:chgData name="Padmore, Paige" userId="66e5cac8-60e0-41ec-bc3e-ad21572664b9" providerId="ADAL" clId="{520FF76E-3F7F-4D93-BD72-3D6AA72E18F8}" dt="2021-09-11T21:41:46.957" v="2938" actId="20577"/>
          <ac:spMkLst>
            <pc:docMk/>
            <pc:sldMk cId="3383264971" sldId="555"/>
            <ac:spMk id="2" creationId="{AC39236D-86F4-4FFC-81C7-3EE74DED8011}"/>
          </ac:spMkLst>
        </pc:spChg>
      </pc:sldChg>
      <pc:sldChg chg="modSp mod">
        <pc:chgData name="Padmore, Paige" userId="66e5cac8-60e0-41ec-bc3e-ad21572664b9" providerId="ADAL" clId="{520FF76E-3F7F-4D93-BD72-3D6AA72E18F8}" dt="2021-09-11T21:41:53.044" v="2948" actId="20577"/>
        <pc:sldMkLst>
          <pc:docMk/>
          <pc:sldMk cId="4125226358" sldId="556"/>
        </pc:sldMkLst>
        <pc:spChg chg="mod">
          <ac:chgData name="Padmore, Paige" userId="66e5cac8-60e0-41ec-bc3e-ad21572664b9" providerId="ADAL" clId="{520FF76E-3F7F-4D93-BD72-3D6AA72E18F8}" dt="2021-09-11T21:41:53.044" v="2948" actId="20577"/>
          <ac:spMkLst>
            <pc:docMk/>
            <pc:sldMk cId="4125226358" sldId="556"/>
            <ac:spMk id="2" creationId="{AC39236D-86F4-4FFC-81C7-3EE74DED8011}"/>
          </ac:spMkLst>
        </pc:spChg>
      </pc:sldChg>
      <pc:sldChg chg="modSp mod">
        <pc:chgData name="Padmore, Paige" userId="66e5cac8-60e0-41ec-bc3e-ad21572664b9" providerId="ADAL" clId="{520FF76E-3F7F-4D93-BD72-3D6AA72E18F8}" dt="2021-09-11T21:41:57.693" v="2955" actId="20577"/>
        <pc:sldMkLst>
          <pc:docMk/>
          <pc:sldMk cId="1572553369" sldId="557"/>
        </pc:sldMkLst>
        <pc:spChg chg="mod">
          <ac:chgData name="Padmore, Paige" userId="66e5cac8-60e0-41ec-bc3e-ad21572664b9" providerId="ADAL" clId="{520FF76E-3F7F-4D93-BD72-3D6AA72E18F8}" dt="2021-09-11T21:41:57.693" v="2955" actId="20577"/>
          <ac:spMkLst>
            <pc:docMk/>
            <pc:sldMk cId="1572553369" sldId="557"/>
            <ac:spMk id="2" creationId="{AC39236D-86F4-4FFC-81C7-3EE74DED8011}"/>
          </ac:spMkLst>
        </pc:spChg>
      </pc:sldChg>
      <pc:sldChg chg="modSp mod">
        <pc:chgData name="Padmore, Paige" userId="66e5cac8-60e0-41ec-bc3e-ad21572664b9" providerId="ADAL" clId="{520FF76E-3F7F-4D93-BD72-3D6AA72E18F8}" dt="2021-09-11T21:42:02.512" v="2962" actId="20577"/>
        <pc:sldMkLst>
          <pc:docMk/>
          <pc:sldMk cId="104120767" sldId="558"/>
        </pc:sldMkLst>
        <pc:spChg chg="mod">
          <ac:chgData name="Padmore, Paige" userId="66e5cac8-60e0-41ec-bc3e-ad21572664b9" providerId="ADAL" clId="{520FF76E-3F7F-4D93-BD72-3D6AA72E18F8}" dt="2021-09-11T21:42:02.512" v="2962" actId="20577"/>
          <ac:spMkLst>
            <pc:docMk/>
            <pc:sldMk cId="104120767" sldId="558"/>
            <ac:spMk id="2" creationId="{AC39236D-86F4-4FFC-81C7-3EE74DED8011}"/>
          </ac:spMkLst>
        </pc:spChg>
      </pc:sldChg>
      <pc:sldChg chg="modSp mod">
        <pc:chgData name="Padmore, Paige" userId="66e5cac8-60e0-41ec-bc3e-ad21572664b9" providerId="ADAL" clId="{520FF76E-3F7F-4D93-BD72-3D6AA72E18F8}" dt="2021-09-11T21:42:07.304" v="2969" actId="20577"/>
        <pc:sldMkLst>
          <pc:docMk/>
          <pc:sldMk cId="1613234473" sldId="559"/>
        </pc:sldMkLst>
        <pc:spChg chg="mod">
          <ac:chgData name="Padmore, Paige" userId="66e5cac8-60e0-41ec-bc3e-ad21572664b9" providerId="ADAL" clId="{520FF76E-3F7F-4D93-BD72-3D6AA72E18F8}" dt="2021-09-11T21:42:07.304" v="2969" actId="20577"/>
          <ac:spMkLst>
            <pc:docMk/>
            <pc:sldMk cId="1613234473" sldId="559"/>
            <ac:spMk id="2" creationId="{AC39236D-86F4-4FFC-81C7-3EE74DED8011}"/>
          </ac:spMkLst>
        </pc:spChg>
      </pc:sldChg>
      <pc:sldChg chg="modSp mod">
        <pc:chgData name="Padmore, Paige" userId="66e5cac8-60e0-41ec-bc3e-ad21572664b9" providerId="ADAL" clId="{520FF76E-3F7F-4D93-BD72-3D6AA72E18F8}" dt="2021-09-11T21:42:13.008" v="2978" actId="6549"/>
        <pc:sldMkLst>
          <pc:docMk/>
          <pc:sldMk cId="2148519842" sldId="560"/>
        </pc:sldMkLst>
        <pc:spChg chg="mod">
          <ac:chgData name="Padmore, Paige" userId="66e5cac8-60e0-41ec-bc3e-ad21572664b9" providerId="ADAL" clId="{520FF76E-3F7F-4D93-BD72-3D6AA72E18F8}" dt="2021-09-11T21:42:13.008" v="2978" actId="6549"/>
          <ac:spMkLst>
            <pc:docMk/>
            <pc:sldMk cId="2148519842" sldId="560"/>
            <ac:spMk id="2" creationId="{AC39236D-86F4-4FFC-81C7-3EE74DED8011}"/>
          </ac:spMkLst>
        </pc:spChg>
      </pc:sldChg>
      <pc:sldChg chg="modSp mod">
        <pc:chgData name="Padmore, Paige" userId="66e5cac8-60e0-41ec-bc3e-ad21572664b9" providerId="ADAL" clId="{520FF76E-3F7F-4D93-BD72-3D6AA72E18F8}" dt="2021-09-11T21:42:21.541" v="2992" actId="20577"/>
        <pc:sldMkLst>
          <pc:docMk/>
          <pc:sldMk cId="607733203" sldId="561"/>
        </pc:sldMkLst>
        <pc:spChg chg="mod">
          <ac:chgData name="Padmore, Paige" userId="66e5cac8-60e0-41ec-bc3e-ad21572664b9" providerId="ADAL" clId="{520FF76E-3F7F-4D93-BD72-3D6AA72E18F8}" dt="2021-09-11T21:42:21.541" v="2992" actId="20577"/>
          <ac:spMkLst>
            <pc:docMk/>
            <pc:sldMk cId="607733203" sldId="561"/>
            <ac:spMk id="2" creationId="{AC39236D-86F4-4FFC-81C7-3EE74DED8011}"/>
          </ac:spMkLst>
        </pc:spChg>
      </pc:sldChg>
      <pc:sldChg chg="modSp mod">
        <pc:chgData name="Padmore, Paige" userId="66e5cac8-60e0-41ec-bc3e-ad21572664b9" providerId="ADAL" clId="{520FF76E-3F7F-4D93-BD72-3D6AA72E18F8}" dt="2021-09-11T21:42:26.353" v="2999" actId="20577"/>
        <pc:sldMkLst>
          <pc:docMk/>
          <pc:sldMk cId="3056802254" sldId="562"/>
        </pc:sldMkLst>
        <pc:spChg chg="mod">
          <ac:chgData name="Padmore, Paige" userId="66e5cac8-60e0-41ec-bc3e-ad21572664b9" providerId="ADAL" clId="{520FF76E-3F7F-4D93-BD72-3D6AA72E18F8}" dt="2021-09-11T21:42:26.353" v="2999" actId="20577"/>
          <ac:spMkLst>
            <pc:docMk/>
            <pc:sldMk cId="3056802254" sldId="562"/>
            <ac:spMk id="2" creationId="{AC39236D-86F4-4FFC-81C7-3EE74DED8011}"/>
          </ac:spMkLst>
        </pc:spChg>
      </pc:sldChg>
      <pc:sldChg chg="addSp delSp modSp add mod addCm delCm">
        <pc:chgData name="Padmore, Paige" userId="66e5cac8-60e0-41ec-bc3e-ad21572664b9" providerId="ADAL" clId="{520FF76E-3F7F-4D93-BD72-3D6AA72E18F8}" dt="2021-09-11T21:35:33.770" v="2782" actId="208"/>
        <pc:sldMkLst>
          <pc:docMk/>
          <pc:sldMk cId="372471032" sldId="563"/>
        </pc:sldMkLst>
        <pc:spChg chg="mod">
          <ac:chgData name="Padmore, Paige" userId="66e5cac8-60e0-41ec-bc3e-ad21572664b9" providerId="ADAL" clId="{520FF76E-3F7F-4D93-BD72-3D6AA72E18F8}" dt="2021-09-11T20:54:47.529" v="1853" actId="20577"/>
          <ac:spMkLst>
            <pc:docMk/>
            <pc:sldMk cId="372471032" sldId="563"/>
            <ac:spMk id="2" creationId="{AC39236D-86F4-4FFC-81C7-3EE74DED8011}"/>
          </ac:spMkLst>
        </pc:spChg>
        <pc:spChg chg="del">
          <ac:chgData name="Padmore, Paige" userId="66e5cac8-60e0-41ec-bc3e-ad21572664b9" providerId="ADAL" clId="{520FF76E-3F7F-4D93-BD72-3D6AA72E18F8}" dt="2021-09-11T20:50:20.044" v="1718" actId="478"/>
          <ac:spMkLst>
            <pc:docMk/>
            <pc:sldMk cId="372471032" sldId="563"/>
            <ac:spMk id="3" creationId="{5F71660D-50DD-4766-849C-922F54A0D548}"/>
          </ac:spMkLst>
        </pc:spChg>
        <pc:spChg chg="add mod">
          <ac:chgData name="Padmore, Paige" userId="66e5cac8-60e0-41ec-bc3e-ad21572664b9" providerId="ADAL" clId="{520FF76E-3F7F-4D93-BD72-3D6AA72E18F8}" dt="2021-09-11T21:35:28.254" v="2780" actId="208"/>
          <ac:spMkLst>
            <pc:docMk/>
            <pc:sldMk cId="372471032" sldId="563"/>
            <ac:spMk id="6" creationId="{6C06E57F-3183-48C8-8A89-1026F738C094}"/>
          </ac:spMkLst>
        </pc:spChg>
        <pc:spChg chg="add mod">
          <ac:chgData name="Padmore, Paige" userId="66e5cac8-60e0-41ec-bc3e-ad21572664b9" providerId="ADAL" clId="{520FF76E-3F7F-4D93-BD72-3D6AA72E18F8}" dt="2021-09-11T21:35:31.056" v="2781" actId="208"/>
          <ac:spMkLst>
            <pc:docMk/>
            <pc:sldMk cId="372471032" sldId="563"/>
            <ac:spMk id="11" creationId="{103B4B0C-05C9-4211-9FA5-F45F21CDC00C}"/>
          </ac:spMkLst>
        </pc:spChg>
        <pc:spChg chg="add mod">
          <ac:chgData name="Padmore, Paige" userId="66e5cac8-60e0-41ec-bc3e-ad21572664b9" providerId="ADAL" clId="{520FF76E-3F7F-4D93-BD72-3D6AA72E18F8}" dt="2021-09-11T21:35:33.770" v="2782" actId="208"/>
          <ac:spMkLst>
            <pc:docMk/>
            <pc:sldMk cId="372471032" sldId="563"/>
            <ac:spMk id="12" creationId="{390A298A-5460-4456-BEBE-8209B55B1EE8}"/>
          </ac:spMkLst>
        </pc:spChg>
        <pc:spChg chg="add mod">
          <ac:chgData name="Padmore, Paige" userId="66e5cac8-60e0-41ec-bc3e-ad21572664b9" providerId="ADAL" clId="{520FF76E-3F7F-4D93-BD72-3D6AA72E18F8}" dt="2021-09-11T21:16:32.089" v="2045" actId="113"/>
          <ac:spMkLst>
            <pc:docMk/>
            <pc:sldMk cId="372471032" sldId="563"/>
            <ac:spMk id="13" creationId="{CD83BD5E-D605-4FCF-9265-EEAC3A243298}"/>
          </ac:spMkLst>
        </pc:spChg>
        <pc:spChg chg="add mod">
          <ac:chgData name="Padmore, Paige" userId="66e5cac8-60e0-41ec-bc3e-ad21572664b9" providerId="ADAL" clId="{520FF76E-3F7F-4D93-BD72-3D6AA72E18F8}" dt="2021-09-11T21:16:23.830" v="2044" actId="1076"/>
          <ac:spMkLst>
            <pc:docMk/>
            <pc:sldMk cId="372471032" sldId="563"/>
            <ac:spMk id="15" creationId="{FCF794C2-220A-487C-9A51-0E5AA3650C9A}"/>
          </ac:spMkLst>
        </pc:spChg>
        <pc:spChg chg="add mod">
          <ac:chgData name="Padmore, Paige" userId="66e5cac8-60e0-41ec-bc3e-ad21572664b9" providerId="ADAL" clId="{520FF76E-3F7F-4D93-BD72-3D6AA72E18F8}" dt="2021-09-11T21:16:21.536" v="2043" actId="1076"/>
          <ac:spMkLst>
            <pc:docMk/>
            <pc:sldMk cId="372471032" sldId="563"/>
            <ac:spMk id="17" creationId="{6AE8F794-88C5-416D-971E-76A098189A74}"/>
          </ac:spMkLst>
        </pc:spChg>
        <pc:picChg chg="add mod">
          <ac:chgData name="Padmore, Paige" userId="66e5cac8-60e0-41ec-bc3e-ad21572664b9" providerId="ADAL" clId="{520FF76E-3F7F-4D93-BD72-3D6AA72E18F8}" dt="2021-09-11T20:52:28.074" v="1755" actId="1076"/>
          <ac:picMkLst>
            <pc:docMk/>
            <pc:sldMk cId="372471032" sldId="563"/>
            <ac:picMk id="7" creationId="{1B2D05AA-C637-4BC5-8F76-5D84B6137311}"/>
          </ac:picMkLst>
        </pc:picChg>
        <pc:picChg chg="add mod">
          <ac:chgData name="Padmore, Paige" userId="66e5cac8-60e0-41ec-bc3e-ad21572664b9" providerId="ADAL" clId="{520FF76E-3F7F-4D93-BD72-3D6AA72E18F8}" dt="2021-09-11T20:53:22.577" v="1768" actId="732"/>
          <ac:picMkLst>
            <pc:docMk/>
            <pc:sldMk cId="372471032" sldId="563"/>
            <ac:picMk id="9" creationId="{4C6117A0-B4BB-4278-8EAE-3EF9A89085B4}"/>
          </ac:picMkLst>
        </pc:picChg>
        <pc:picChg chg="add mod">
          <ac:chgData name="Padmore, Paige" userId="66e5cac8-60e0-41ec-bc3e-ad21572664b9" providerId="ADAL" clId="{520FF76E-3F7F-4D93-BD72-3D6AA72E18F8}" dt="2021-09-11T20:52:07.660" v="1750" actId="1076"/>
          <ac:picMkLst>
            <pc:docMk/>
            <pc:sldMk cId="372471032" sldId="563"/>
            <ac:picMk id="10" creationId="{F53E7D00-9F05-4A1A-B95B-C3118EE40183}"/>
          </ac:picMkLst>
        </pc:picChg>
      </pc:sldChg>
      <pc:sldChg chg="add del">
        <pc:chgData name="Padmore, Paige" userId="66e5cac8-60e0-41ec-bc3e-ad21572664b9" providerId="ADAL" clId="{520FF76E-3F7F-4D93-BD72-3D6AA72E18F8}" dt="2021-09-11T20:50:22.887" v="1720"/>
        <pc:sldMkLst>
          <pc:docMk/>
          <pc:sldMk cId="296853103" sldId="564"/>
        </pc:sldMkLst>
      </pc:sldChg>
      <pc:sldChg chg="modSp add mod">
        <pc:chgData name="Padmore, Paige" userId="66e5cac8-60e0-41ec-bc3e-ad21572664b9" providerId="ADAL" clId="{520FF76E-3F7F-4D93-BD72-3D6AA72E18F8}" dt="2021-09-11T21:30:21.002" v="2572" actId="20577"/>
        <pc:sldMkLst>
          <pc:docMk/>
          <pc:sldMk cId="1029971844" sldId="564"/>
        </pc:sldMkLst>
        <pc:spChg chg="mod">
          <ac:chgData name="Padmore, Paige" userId="66e5cac8-60e0-41ec-bc3e-ad21572664b9" providerId="ADAL" clId="{520FF76E-3F7F-4D93-BD72-3D6AA72E18F8}" dt="2021-09-11T21:17:06.330" v="2060" actId="20577"/>
          <ac:spMkLst>
            <pc:docMk/>
            <pc:sldMk cId="1029971844" sldId="564"/>
            <ac:spMk id="2" creationId="{AC39236D-86F4-4FFC-81C7-3EE74DED8011}"/>
          </ac:spMkLst>
        </pc:spChg>
        <pc:spChg chg="mod">
          <ac:chgData name="Padmore, Paige" userId="66e5cac8-60e0-41ec-bc3e-ad21572664b9" providerId="ADAL" clId="{520FF76E-3F7F-4D93-BD72-3D6AA72E18F8}" dt="2021-09-11T21:30:21.002" v="2572" actId="20577"/>
          <ac:spMkLst>
            <pc:docMk/>
            <pc:sldMk cId="1029971844" sldId="564"/>
            <ac:spMk id="3" creationId="{5F71660D-50DD-4766-849C-922F54A0D548}"/>
          </ac:spMkLst>
        </pc:spChg>
      </pc:sldChg>
      <pc:sldChg chg="addSp delSp modSp add mod">
        <pc:chgData name="Padmore, Paige" userId="66e5cac8-60e0-41ec-bc3e-ad21572664b9" providerId="ADAL" clId="{520FF76E-3F7F-4D93-BD72-3D6AA72E18F8}" dt="2021-09-11T21:35:09.882" v="2777" actId="208"/>
        <pc:sldMkLst>
          <pc:docMk/>
          <pc:sldMk cId="1377025732" sldId="565"/>
        </pc:sldMkLst>
        <pc:spChg chg="mod">
          <ac:chgData name="Padmore, Paige" userId="66e5cac8-60e0-41ec-bc3e-ad21572664b9" providerId="ADAL" clId="{520FF76E-3F7F-4D93-BD72-3D6AA72E18F8}" dt="2021-09-11T21:31:32.753" v="2621" actId="20577"/>
          <ac:spMkLst>
            <pc:docMk/>
            <pc:sldMk cId="1377025732" sldId="565"/>
            <ac:spMk id="2" creationId="{AC39236D-86F4-4FFC-81C7-3EE74DED8011}"/>
          </ac:spMkLst>
        </pc:spChg>
        <pc:spChg chg="mod">
          <ac:chgData name="Padmore, Paige" userId="66e5cac8-60e0-41ec-bc3e-ad21572664b9" providerId="ADAL" clId="{520FF76E-3F7F-4D93-BD72-3D6AA72E18F8}" dt="2021-09-11T21:31:02.207" v="2574"/>
          <ac:spMkLst>
            <pc:docMk/>
            <pc:sldMk cId="1377025732" sldId="565"/>
            <ac:spMk id="3" creationId="{5F71660D-50DD-4766-849C-922F54A0D548}"/>
          </ac:spMkLst>
        </pc:spChg>
        <pc:picChg chg="add mod">
          <ac:chgData name="Padmore, Paige" userId="66e5cac8-60e0-41ec-bc3e-ad21572664b9" providerId="ADAL" clId="{520FF76E-3F7F-4D93-BD72-3D6AA72E18F8}" dt="2021-09-11T21:35:09.882" v="2777" actId="208"/>
          <ac:picMkLst>
            <pc:docMk/>
            <pc:sldMk cId="1377025732" sldId="565"/>
            <ac:picMk id="9" creationId="{F1DE5881-D063-41AF-B8DE-B91CCCD4226B}"/>
          </ac:picMkLst>
        </pc:picChg>
        <pc:picChg chg="del">
          <ac:chgData name="Padmore, Paige" userId="66e5cac8-60e0-41ec-bc3e-ad21572664b9" providerId="ADAL" clId="{520FF76E-3F7F-4D93-BD72-3D6AA72E18F8}" dt="2021-09-11T21:31:04.100" v="2575" actId="478"/>
          <ac:picMkLst>
            <pc:docMk/>
            <pc:sldMk cId="1377025732" sldId="565"/>
            <ac:picMk id="10" creationId="{76672101-FD24-4A4F-A9AC-E50CC40A347A}"/>
          </ac:picMkLst>
        </pc:picChg>
      </pc:sldChg>
      <pc:sldChg chg="addSp delSp modSp add mod">
        <pc:chgData name="Padmore, Paige" userId="66e5cac8-60e0-41ec-bc3e-ad21572664b9" providerId="ADAL" clId="{520FF76E-3F7F-4D93-BD72-3D6AA72E18F8}" dt="2021-09-11T21:38:15.619" v="2784" actId="1076"/>
        <pc:sldMkLst>
          <pc:docMk/>
          <pc:sldMk cId="2880667586" sldId="566"/>
        </pc:sldMkLst>
        <pc:spChg chg="mod">
          <ac:chgData name="Padmore, Paige" userId="66e5cac8-60e0-41ec-bc3e-ad21572664b9" providerId="ADAL" clId="{520FF76E-3F7F-4D93-BD72-3D6AA72E18F8}" dt="2021-09-11T21:32:17.947" v="2647" actId="20577"/>
          <ac:spMkLst>
            <pc:docMk/>
            <pc:sldMk cId="2880667586" sldId="566"/>
            <ac:spMk id="2" creationId="{AC39236D-86F4-4FFC-81C7-3EE74DED8011}"/>
          </ac:spMkLst>
        </pc:spChg>
        <pc:spChg chg="mod">
          <ac:chgData name="Padmore, Paige" userId="66e5cac8-60e0-41ec-bc3e-ad21572664b9" providerId="ADAL" clId="{520FF76E-3F7F-4D93-BD72-3D6AA72E18F8}" dt="2021-09-11T21:38:12.309" v="2783" actId="207"/>
          <ac:spMkLst>
            <pc:docMk/>
            <pc:sldMk cId="2880667586" sldId="566"/>
            <ac:spMk id="3" creationId="{5F71660D-50DD-4766-849C-922F54A0D548}"/>
          </ac:spMkLst>
        </pc:spChg>
        <pc:picChg chg="del mod">
          <ac:chgData name="Padmore, Paige" userId="66e5cac8-60e0-41ec-bc3e-ad21572664b9" providerId="ADAL" clId="{520FF76E-3F7F-4D93-BD72-3D6AA72E18F8}" dt="2021-09-11T21:33:33.764" v="2723" actId="478"/>
          <ac:picMkLst>
            <pc:docMk/>
            <pc:sldMk cId="2880667586" sldId="566"/>
            <ac:picMk id="9" creationId="{F1DE5881-D063-41AF-B8DE-B91CCCD4226B}"/>
          </ac:picMkLst>
        </pc:picChg>
        <pc:picChg chg="add mod">
          <ac:chgData name="Padmore, Paige" userId="66e5cac8-60e0-41ec-bc3e-ad21572664b9" providerId="ADAL" clId="{520FF76E-3F7F-4D93-BD72-3D6AA72E18F8}" dt="2021-09-11T21:35:14.684" v="2778" actId="208"/>
          <ac:picMkLst>
            <pc:docMk/>
            <pc:sldMk cId="2880667586" sldId="566"/>
            <ac:picMk id="10" creationId="{FC698997-8525-47FD-B27D-063D07EFD723}"/>
          </ac:picMkLst>
        </pc:picChg>
        <pc:picChg chg="add mod">
          <ac:chgData name="Padmore, Paige" userId="66e5cac8-60e0-41ec-bc3e-ad21572664b9" providerId="ADAL" clId="{520FF76E-3F7F-4D93-BD72-3D6AA72E18F8}" dt="2021-09-11T21:38:15.619" v="2784" actId="1076"/>
          <ac:picMkLst>
            <pc:docMk/>
            <pc:sldMk cId="2880667586" sldId="566"/>
            <ac:picMk id="11" creationId="{44D8AA1E-D6AA-4B81-B8D5-0AAF75F24A6C}"/>
          </ac:picMkLst>
        </pc:picChg>
      </pc:sldChg>
      <pc:sldChg chg="addSp delSp modSp add del mod">
        <pc:chgData name="Padmore, Paige" userId="66e5cac8-60e0-41ec-bc3e-ad21572664b9" providerId="ADAL" clId="{520FF76E-3F7F-4D93-BD72-3D6AA72E18F8}" dt="2021-09-13T12:11:46.119" v="21919" actId="47"/>
        <pc:sldMkLst>
          <pc:docMk/>
          <pc:sldMk cId="2709546856" sldId="567"/>
        </pc:sldMkLst>
        <pc:spChg chg="mod">
          <ac:chgData name="Padmore, Paige" userId="66e5cac8-60e0-41ec-bc3e-ad21572664b9" providerId="ADAL" clId="{520FF76E-3F7F-4D93-BD72-3D6AA72E18F8}" dt="2021-09-11T22:13:07.091" v="3452" actId="313"/>
          <ac:spMkLst>
            <pc:docMk/>
            <pc:sldMk cId="2709546856" sldId="567"/>
            <ac:spMk id="2" creationId="{AC39236D-86F4-4FFC-81C7-3EE74DED8011}"/>
          </ac:spMkLst>
        </pc:spChg>
        <pc:spChg chg="del">
          <ac:chgData name="Padmore, Paige" userId="66e5cac8-60e0-41ec-bc3e-ad21572664b9" providerId="ADAL" clId="{520FF76E-3F7F-4D93-BD72-3D6AA72E18F8}" dt="2021-09-11T22:44:53.087" v="4887" actId="478"/>
          <ac:spMkLst>
            <pc:docMk/>
            <pc:sldMk cId="2709546856" sldId="567"/>
            <ac:spMk id="3" creationId="{5F71660D-50DD-4766-849C-922F54A0D548}"/>
          </ac:spMkLst>
        </pc:spChg>
        <pc:graphicFrameChg chg="add mod">
          <ac:chgData name="Padmore, Paige" userId="66e5cac8-60e0-41ec-bc3e-ad21572664b9" providerId="ADAL" clId="{520FF76E-3F7F-4D93-BD72-3D6AA72E18F8}" dt="2021-09-11T22:44:53.488" v="4888"/>
          <ac:graphicFrameMkLst>
            <pc:docMk/>
            <pc:sldMk cId="2709546856" sldId="567"/>
            <ac:graphicFrameMk id="7" creationId="{1EF8C76F-FED5-4997-96C1-06CC17397364}"/>
          </ac:graphicFrameMkLst>
        </pc:graphicFrameChg>
      </pc:sldChg>
      <pc:sldChg chg="addSp modSp add del mod">
        <pc:chgData name="Padmore, Paige" userId="66e5cac8-60e0-41ec-bc3e-ad21572664b9" providerId="ADAL" clId="{520FF76E-3F7F-4D93-BD72-3D6AA72E18F8}" dt="2021-09-13T12:11:50.658" v="21921" actId="47"/>
        <pc:sldMkLst>
          <pc:docMk/>
          <pc:sldMk cId="2433109395" sldId="568"/>
        </pc:sldMkLst>
        <pc:spChg chg="mod">
          <ac:chgData name="Padmore, Paige" userId="66e5cac8-60e0-41ec-bc3e-ad21572664b9" providerId="ADAL" clId="{520FF76E-3F7F-4D93-BD72-3D6AA72E18F8}" dt="2021-09-11T22:13:09.730" v="3456" actId="313"/>
          <ac:spMkLst>
            <pc:docMk/>
            <pc:sldMk cId="2433109395" sldId="568"/>
            <ac:spMk id="2" creationId="{AC39236D-86F4-4FFC-81C7-3EE74DED8011}"/>
          </ac:spMkLst>
        </pc:spChg>
        <pc:graphicFrameChg chg="add mod">
          <ac:chgData name="Padmore, Paige" userId="66e5cac8-60e0-41ec-bc3e-ad21572664b9" providerId="ADAL" clId="{520FF76E-3F7F-4D93-BD72-3D6AA72E18F8}" dt="2021-09-11T22:44:56.457" v="4889"/>
          <ac:graphicFrameMkLst>
            <pc:docMk/>
            <pc:sldMk cId="2433109395" sldId="568"/>
            <ac:graphicFrameMk id="7" creationId="{8EF7BDD5-FD76-432E-88F0-6373985605FE}"/>
          </ac:graphicFrameMkLst>
        </pc:graphicFrameChg>
      </pc:sldChg>
      <pc:sldChg chg="modSp add mod ord">
        <pc:chgData name="Padmore, Paige" userId="66e5cac8-60e0-41ec-bc3e-ad21572664b9" providerId="ADAL" clId="{520FF76E-3F7F-4D93-BD72-3D6AA72E18F8}" dt="2021-09-11T22:35:17.906" v="4835" actId="20577"/>
        <pc:sldMkLst>
          <pc:docMk/>
          <pc:sldMk cId="2124588084" sldId="569"/>
        </pc:sldMkLst>
        <pc:spChg chg="mod">
          <ac:chgData name="Padmore, Paige" userId="66e5cac8-60e0-41ec-bc3e-ad21572664b9" providerId="ADAL" clId="{520FF76E-3F7F-4D93-BD72-3D6AA72E18F8}" dt="2021-09-11T22:35:17.906" v="4835" actId="20577"/>
          <ac:spMkLst>
            <pc:docMk/>
            <pc:sldMk cId="2124588084" sldId="569"/>
            <ac:spMk id="2" creationId="{AC39236D-86F4-4FFC-81C7-3EE74DED8011}"/>
          </ac:spMkLst>
        </pc:spChg>
      </pc:sldChg>
      <pc:sldChg chg="addSp delSp modSp add del mod ord">
        <pc:chgData name="Padmore, Paige" userId="66e5cac8-60e0-41ec-bc3e-ad21572664b9" providerId="ADAL" clId="{520FF76E-3F7F-4D93-BD72-3D6AA72E18F8}" dt="2021-09-13T12:15:34.296" v="21994" actId="14100"/>
        <pc:sldMkLst>
          <pc:docMk/>
          <pc:sldMk cId="2928450820" sldId="570"/>
        </pc:sldMkLst>
        <pc:spChg chg="mod">
          <ac:chgData name="Padmore, Paige" userId="66e5cac8-60e0-41ec-bc3e-ad21572664b9" providerId="ADAL" clId="{520FF76E-3F7F-4D93-BD72-3D6AA72E18F8}" dt="2021-09-13T12:12:27.131" v="21959" actId="20577"/>
          <ac:spMkLst>
            <pc:docMk/>
            <pc:sldMk cId="2928450820" sldId="570"/>
            <ac:spMk id="2" creationId="{AC39236D-86F4-4FFC-81C7-3EE74DED8011}"/>
          </ac:spMkLst>
        </pc:spChg>
        <pc:spChg chg="del">
          <ac:chgData name="Padmore, Paige" userId="66e5cac8-60e0-41ec-bc3e-ad21572664b9" providerId="ADAL" clId="{520FF76E-3F7F-4D93-BD72-3D6AA72E18F8}" dt="2021-09-11T22:46:18.945" v="4916" actId="478"/>
          <ac:spMkLst>
            <pc:docMk/>
            <pc:sldMk cId="2928450820" sldId="570"/>
            <ac:spMk id="3" creationId="{5F71660D-50DD-4766-849C-922F54A0D548}"/>
          </ac:spMkLst>
        </pc:spChg>
        <pc:graphicFrameChg chg="add mod modGraphic">
          <ac:chgData name="Padmore, Paige" userId="66e5cac8-60e0-41ec-bc3e-ad21572664b9" providerId="ADAL" clId="{520FF76E-3F7F-4D93-BD72-3D6AA72E18F8}" dt="2021-09-13T12:15:31.602" v="21993" actId="14100"/>
          <ac:graphicFrameMkLst>
            <pc:docMk/>
            <pc:sldMk cId="2928450820" sldId="570"/>
            <ac:graphicFrameMk id="7" creationId="{F41A3179-0021-44B5-AD59-5AA0188FA70E}"/>
          </ac:graphicFrameMkLst>
        </pc:graphicFrameChg>
        <pc:graphicFrameChg chg="add mod modGraphic">
          <ac:chgData name="Padmore, Paige" userId="66e5cac8-60e0-41ec-bc3e-ad21572664b9" providerId="ADAL" clId="{520FF76E-3F7F-4D93-BD72-3D6AA72E18F8}" dt="2021-09-13T12:15:34.296" v="21994" actId="14100"/>
          <ac:graphicFrameMkLst>
            <pc:docMk/>
            <pc:sldMk cId="2928450820" sldId="570"/>
            <ac:graphicFrameMk id="9" creationId="{B447929A-5FDE-43D3-95CA-15C900ADD9A7}"/>
          </ac:graphicFrameMkLst>
        </pc:graphicFrameChg>
      </pc:sldChg>
      <pc:sldChg chg="addSp delSp modSp add del mod">
        <pc:chgData name="Padmore, Paige" userId="66e5cac8-60e0-41ec-bc3e-ad21572664b9" providerId="ADAL" clId="{520FF76E-3F7F-4D93-BD72-3D6AA72E18F8}" dt="2021-09-13T12:12:08.484" v="21929" actId="47"/>
        <pc:sldMkLst>
          <pc:docMk/>
          <pc:sldMk cId="2979654332" sldId="571"/>
        </pc:sldMkLst>
        <pc:spChg chg="mod">
          <ac:chgData name="Padmore, Paige" userId="66e5cac8-60e0-41ec-bc3e-ad21572664b9" providerId="ADAL" clId="{520FF76E-3F7F-4D93-BD72-3D6AA72E18F8}" dt="2021-09-11T22:09:26.269" v="3244" actId="20577"/>
          <ac:spMkLst>
            <pc:docMk/>
            <pc:sldMk cId="2979654332" sldId="571"/>
            <ac:spMk id="2" creationId="{AC39236D-86F4-4FFC-81C7-3EE74DED8011}"/>
          </ac:spMkLst>
        </pc:spChg>
        <pc:spChg chg="del">
          <ac:chgData name="Padmore, Paige" userId="66e5cac8-60e0-41ec-bc3e-ad21572664b9" providerId="ADAL" clId="{520FF76E-3F7F-4D93-BD72-3D6AA72E18F8}" dt="2021-09-11T22:46:01.144" v="4907" actId="478"/>
          <ac:spMkLst>
            <pc:docMk/>
            <pc:sldMk cId="2979654332" sldId="571"/>
            <ac:spMk id="3" creationId="{5F71660D-50DD-4766-849C-922F54A0D548}"/>
          </ac:spMkLst>
        </pc:spChg>
        <pc:graphicFrameChg chg="add mod">
          <ac:chgData name="Padmore, Paige" userId="66e5cac8-60e0-41ec-bc3e-ad21572664b9" providerId="ADAL" clId="{520FF76E-3F7F-4D93-BD72-3D6AA72E18F8}" dt="2021-09-11T22:46:01.459" v="4908"/>
          <ac:graphicFrameMkLst>
            <pc:docMk/>
            <pc:sldMk cId="2979654332" sldId="571"/>
            <ac:graphicFrameMk id="7" creationId="{8D708B8D-1B06-4ED2-93C1-CD09FD1AB647}"/>
          </ac:graphicFrameMkLst>
        </pc:graphicFrameChg>
      </pc:sldChg>
      <pc:sldChg chg="addSp delSp modSp add del mod">
        <pc:chgData name="Padmore, Paige" userId="66e5cac8-60e0-41ec-bc3e-ad21572664b9" providerId="ADAL" clId="{520FF76E-3F7F-4D93-BD72-3D6AA72E18F8}" dt="2021-09-13T12:12:06.728" v="21928" actId="47"/>
        <pc:sldMkLst>
          <pc:docMk/>
          <pc:sldMk cId="2950142899" sldId="572"/>
        </pc:sldMkLst>
        <pc:spChg chg="mod">
          <ac:chgData name="Padmore, Paige" userId="66e5cac8-60e0-41ec-bc3e-ad21572664b9" providerId="ADAL" clId="{520FF76E-3F7F-4D93-BD72-3D6AA72E18F8}" dt="2021-09-11T22:13:28.866" v="3488" actId="313"/>
          <ac:spMkLst>
            <pc:docMk/>
            <pc:sldMk cId="2950142899" sldId="572"/>
            <ac:spMk id="2" creationId="{AC39236D-86F4-4FFC-81C7-3EE74DED8011}"/>
          </ac:spMkLst>
        </pc:spChg>
        <pc:spChg chg="del">
          <ac:chgData name="Padmore, Paige" userId="66e5cac8-60e0-41ec-bc3e-ad21572664b9" providerId="ADAL" clId="{520FF76E-3F7F-4D93-BD72-3D6AA72E18F8}" dt="2021-09-11T22:45:51.524" v="4905" actId="478"/>
          <ac:spMkLst>
            <pc:docMk/>
            <pc:sldMk cId="2950142899" sldId="572"/>
            <ac:spMk id="3" creationId="{5F71660D-50DD-4766-849C-922F54A0D548}"/>
          </ac:spMkLst>
        </pc:spChg>
        <pc:graphicFrameChg chg="add mod">
          <ac:chgData name="Padmore, Paige" userId="66e5cac8-60e0-41ec-bc3e-ad21572664b9" providerId="ADAL" clId="{520FF76E-3F7F-4D93-BD72-3D6AA72E18F8}" dt="2021-09-11T22:45:51.869" v="4906"/>
          <ac:graphicFrameMkLst>
            <pc:docMk/>
            <pc:sldMk cId="2950142899" sldId="572"/>
            <ac:graphicFrameMk id="7" creationId="{7169B019-0A95-4A1D-B12E-B1F80221E544}"/>
          </ac:graphicFrameMkLst>
        </pc:graphicFrameChg>
      </pc:sldChg>
      <pc:sldChg chg="addSp delSp modSp add mod">
        <pc:chgData name="Padmore, Paige" userId="66e5cac8-60e0-41ec-bc3e-ad21572664b9" providerId="ADAL" clId="{520FF76E-3F7F-4D93-BD72-3D6AA72E18F8}" dt="2021-09-13T01:13:01.374" v="19199"/>
        <pc:sldMkLst>
          <pc:docMk/>
          <pc:sldMk cId="745295405" sldId="573"/>
        </pc:sldMkLst>
        <pc:spChg chg="mod">
          <ac:chgData name="Padmore, Paige" userId="66e5cac8-60e0-41ec-bc3e-ad21572664b9" providerId="ADAL" clId="{520FF76E-3F7F-4D93-BD72-3D6AA72E18F8}" dt="2021-09-11T22:13:26.924" v="3484" actId="313"/>
          <ac:spMkLst>
            <pc:docMk/>
            <pc:sldMk cId="745295405" sldId="573"/>
            <ac:spMk id="2" creationId="{AC39236D-86F4-4FFC-81C7-3EE74DED8011}"/>
          </ac:spMkLst>
        </pc:spChg>
        <pc:spChg chg="del">
          <ac:chgData name="Padmore, Paige" userId="66e5cac8-60e0-41ec-bc3e-ad21572664b9" providerId="ADAL" clId="{520FF76E-3F7F-4D93-BD72-3D6AA72E18F8}" dt="2021-09-13T01:13:00.947" v="19198" actId="478"/>
          <ac:spMkLst>
            <pc:docMk/>
            <pc:sldMk cId="745295405" sldId="573"/>
            <ac:spMk id="3" creationId="{5F71660D-50DD-4766-849C-922F54A0D548}"/>
          </ac:spMkLst>
        </pc:spChg>
        <pc:graphicFrameChg chg="add mod">
          <ac:chgData name="Padmore, Paige" userId="66e5cac8-60e0-41ec-bc3e-ad21572664b9" providerId="ADAL" clId="{520FF76E-3F7F-4D93-BD72-3D6AA72E18F8}" dt="2021-09-13T01:13:01.374" v="19199"/>
          <ac:graphicFrameMkLst>
            <pc:docMk/>
            <pc:sldMk cId="745295405" sldId="573"/>
            <ac:graphicFrameMk id="7" creationId="{B82676E4-B820-46D0-82E3-565435F28406}"/>
          </ac:graphicFrameMkLst>
        </pc:graphicFrameChg>
      </pc:sldChg>
      <pc:sldChg chg="addSp delSp modSp add del mod">
        <pc:chgData name="Padmore, Paige" userId="66e5cac8-60e0-41ec-bc3e-ad21572664b9" providerId="ADAL" clId="{520FF76E-3F7F-4D93-BD72-3D6AA72E18F8}" dt="2021-09-13T12:12:04.254" v="21927" actId="47"/>
        <pc:sldMkLst>
          <pc:docMk/>
          <pc:sldMk cId="3040449507" sldId="574"/>
        </pc:sldMkLst>
        <pc:spChg chg="mod">
          <ac:chgData name="Padmore, Paige" userId="66e5cac8-60e0-41ec-bc3e-ad21572664b9" providerId="ADAL" clId="{520FF76E-3F7F-4D93-BD72-3D6AA72E18F8}" dt="2021-09-11T22:13:24.758" v="3480" actId="313"/>
          <ac:spMkLst>
            <pc:docMk/>
            <pc:sldMk cId="3040449507" sldId="574"/>
            <ac:spMk id="2" creationId="{AC39236D-86F4-4FFC-81C7-3EE74DED8011}"/>
          </ac:spMkLst>
        </pc:spChg>
        <pc:spChg chg="del">
          <ac:chgData name="Padmore, Paige" userId="66e5cac8-60e0-41ec-bc3e-ad21572664b9" providerId="ADAL" clId="{520FF76E-3F7F-4D93-BD72-3D6AA72E18F8}" dt="2021-09-11T22:45:28.508" v="4899" actId="478"/>
          <ac:spMkLst>
            <pc:docMk/>
            <pc:sldMk cId="3040449507" sldId="574"/>
            <ac:spMk id="3" creationId="{5F71660D-50DD-4766-849C-922F54A0D548}"/>
          </ac:spMkLst>
        </pc:spChg>
        <pc:graphicFrameChg chg="add del mod">
          <ac:chgData name="Padmore, Paige" userId="66e5cac8-60e0-41ec-bc3e-ad21572664b9" providerId="ADAL" clId="{520FF76E-3F7F-4D93-BD72-3D6AA72E18F8}" dt="2021-09-11T22:45:45.264" v="4904"/>
          <ac:graphicFrameMkLst>
            <pc:docMk/>
            <pc:sldMk cId="3040449507" sldId="574"/>
            <ac:graphicFrameMk id="7" creationId="{E6586792-41F8-416B-B781-1EB2315D1436}"/>
          </ac:graphicFrameMkLst>
        </pc:graphicFrameChg>
      </pc:sldChg>
      <pc:sldChg chg="addSp delSp modSp add del mod">
        <pc:chgData name="Padmore, Paige" userId="66e5cac8-60e0-41ec-bc3e-ad21572664b9" providerId="ADAL" clId="{520FF76E-3F7F-4D93-BD72-3D6AA72E18F8}" dt="2021-09-13T12:12:02.418" v="21926" actId="47"/>
        <pc:sldMkLst>
          <pc:docMk/>
          <pc:sldMk cId="2613327452" sldId="575"/>
        </pc:sldMkLst>
        <pc:spChg chg="mod">
          <ac:chgData name="Padmore, Paige" userId="66e5cac8-60e0-41ec-bc3e-ad21572664b9" providerId="ADAL" clId="{520FF76E-3F7F-4D93-BD72-3D6AA72E18F8}" dt="2021-09-11T22:13:21.916" v="3476" actId="313"/>
          <ac:spMkLst>
            <pc:docMk/>
            <pc:sldMk cId="2613327452" sldId="575"/>
            <ac:spMk id="2" creationId="{AC39236D-86F4-4FFC-81C7-3EE74DED8011}"/>
          </ac:spMkLst>
        </pc:spChg>
        <pc:spChg chg="del mod">
          <ac:chgData name="Padmore, Paige" userId="66e5cac8-60e0-41ec-bc3e-ad21572664b9" providerId="ADAL" clId="{520FF76E-3F7F-4D93-BD72-3D6AA72E18F8}" dt="2021-09-11T22:11:10.180" v="3356"/>
          <ac:spMkLst>
            <pc:docMk/>
            <pc:sldMk cId="2613327452" sldId="575"/>
            <ac:spMk id="3" creationId="{5F71660D-50DD-4766-849C-922F54A0D548}"/>
          </ac:spMkLst>
        </pc:spChg>
        <pc:graphicFrameChg chg="add mod">
          <ac:chgData name="Padmore, Paige" userId="66e5cac8-60e0-41ec-bc3e-ad21572664b9" providerId="ADAL" clId="{520FF76E-3F7F-4D93-BD72-3D6AA72E18F8}" dt="2021-09-11T22:45:23.927" v="4898"/>
          <ac:graphicFrameMkLst>
            <pc:docMk/>
            <pc:sldMk cId="2613327452" sldId="575"/>
            <ac:graphicFrameMk id="7" creationId="{067DFE49-2FE0-4B46-9314-250655A11819}"/>
          </ac:graphicFrameMkLst>
        </pc:graphicFrameChg>
      </pc:sldChg>
      <pc:sldChg chg="addSp delSp modSp add del mod">
        <pc:chgData name="Padmore, Paige" userId="66e5cac8-60e0-41ec-bc3e-ad21572664b9" providerId="ADAL" clId="{520FF76E-3F7F-4D93-BD72-3D6AA72E18F8}" dt="2021-09-13T12:11:59.970" v="21925" actId="47"/>
        <pc:sldMkLst>
          <pc:docMk/>
          <pc:sldMk cId="1770810591" sldId="576"/>
        </pc:sldMkLst>
        <pc:spChg chg="mod">
          <ac:chgData name="Padmore, Paige" userId="66e5cac8-60e0-41ec-bc3e-ad21572664b9" providerId="ADAL" clId="{520FF76E-3F7F-4D93-BD72-3D6AA72E18F8}" dt="2021-09-11T22:13:18.470" v="3472" actId="313"/>
          <ac:spMkLst>
            <pc:docMk/>
            <pc:sldMk cId="1770810591" sldId="576"/>
            <ac:spMk id="2" creationId="{AC39236D-86F4-4FFC-81C7-3EE74DED8011}"/>
          </ac:spMkLst>
        </pc:spChg>
        <pc:spChg chg="del">
          <ac:chgData name="Padmore, Paige" userId="66e5cac8-60e0-41ec-bc3e-ad21572664b9" providerId="ADAL" clId="{520FF76E-3F7F-4D93-BD72-3D6AA72E18F8}" dt="2021-09-11T22:45:18.801" v="4896" actId="478"/>
          <ac:spMkLst>
            <pc:docMk/>
            <pc:sldMk cId="1770810591" sldId="576"/>
            <ac:spMk id="3" creationId="{5F71660D-50DD-4766-849C-922F54A0D548}"/>
          </ac:spMkLst>
        </pc:spChg>
        <pc:graphicFrameChg chg="add mod">
          <ac:chgData name="Padmore, Paige" userId="66e5cac8-60e0-41ec-bc3e-ad21572664b9" providerId="ADAL" clId="{520FF76E-3F7F-4D93-BD72-3D6AA72E18F8}" dt="2021-09-11T22:45:19.271" v="4897"/>
          <ac:graphicFrameMkLst>
            <pc:docMk/>
            <pc:sldMk cId="1770810591" sldId="576"/>
            <ac:graphicFrameMk id="7" creationId="{F08E2BBA-DC45-4624-A389-B471F69ED9CB}"/>
          </ac:graphicFrameMkLst>
        </pc:graphicFrameChg>
      </pc:sldChg>
      <pc:sldChg chg="addSp delSp modSp add del mod">
        <pc:chgData name="Padmore, Paige" userId="66e5cac8-60e0-41ec-bc3e-ad21572664b9" providerId="ADAL" clId="{520FF76E-3F7F-4D93-BD72-3D6AA72E18F8}" dt="2021-09-13T12:11:57.732" v="21924" actId="47"/>
        <pc:sldMkLst>
          <pc:docMk/>
          <pc:sldMk cId="682325599" sldId="577"/>
        </pc:sldMkLst>
        <pc:spChg chg="mod">
          <ac:chgData name="Padmore, Paige" userId="66e5cac8-60e0-41ec-bc3e-ad21572664b9" providerId="ADAL" clId="{520FF76E-3F7F-4D93-BD72-3D6AA72E18F8}" dt="2021-09-11T22:13:16.418" v="3468" actId="313"/>
          <ac:spMkLst>
            <pc:docMk/>
            <pc:sldMk cId="682325599" sldId="577"/>
            <ac:spMk id="2" creationId="{AC39236D-86F4-4FFC-81C7-3EE74DED8011}"/>
          </ac:spMkLst>
        </pc:spChg>
        <pc:spChg chg="del">
          <ac:chgData name="Padmore, Paige" userId="66e5cac8-60e0-41ec-bc3e-ad21572664b9" providerId="ADAL" clId="{520FF76E-3F7F-4D93-BD72-3D6AA72E18F8}" dt="2021-09-11T22:45:12.889" v="4894" actId="478"/>
          <ac:spMkLst>
            <pc:docMk/>
            <pc:sldMk cId="682325599" sldId="577"/>
            <ac:spMk id="3" creationId="{5F71660D-50DD-4766-849C-922F54A0D548}"/>
          </ac:spMkLst>
        </pc:spChg>
        <pc:graphicFrameChg chg="add mod">
          <ac:chgData name="Padmore, Paige" userId="66e5cac8-60e0-41ec-bc3e-ad21572664b9" providerId="ADAL" clId="{520FF76E-3F7F-4D93-BD72-3D6AA72E18F8}" dt="2021-09-11T22:45:13.290" v="4895"/>
          <ac:graphicFrameMkLst>
            <pc:docMk/>
            <pc:sldMk cId="682325599" sldId="577"/>
            <ac:graphicFrameMk id="7" creationId="{320A8C4B-EDFC-493B-963B-14EF12419FFB}"/>
          </ac:graphicFrameMkLst>
        </pc:graphicFrameChg>
      </pc:sldChg>
      <pc:sldChg chg="addSp delSp modSp add del mod">
        <pc:chgData name="Padmore, Paige" userId="66e5cac8-60e0-41ec-bc3e-ad21572664b9" providerId="ADAL" clId="{520FF76E-3F7F-4D93-BD72-3D6AA72E18F8}" dt="2021-09-13T12:11:55.750" v="21923" actId="47"/>
        <pc:sldMkLst>
          <pc:docMk/>
          <pc:sldMk cId="1810439394" sldId="578"/>
        </pc:sldMkLst>
        <pc:spChg chg="mod">
          <ac:chgData name="Padmore, Paige" userId="66e5cac8-60e0-41ec-bc3e-ad21572664b9" providerId="ADAL" clId="{520FF76E-3F7F-4D93-BD72-3D6AA72E18F8}" dt="2021-09-11T22:13:14.074" v="3464" actId="313"/>
          <ac:spMkLst>
            <pc:docMk/>
            <pc:sldMk cId="1810439394" sldId="578"/>
            <ac:spMk id="2" creationId="{AC39236D-86F4-4FFC-81C7-3EE74DED8011}"/>
          </ac:spMkLst>
        </pc:spChg>
        <pc:spChg chg="del">
          <ac:chgData name="Padmore, Paige" userId="66e5cac8-60e0-41ec-bc3e-ad21572664b9" providerId="ADAL" clId="{520FF76E-3F7F-4D93-BD72-3D6AA72E18F8}" dt="2021-09-11T22:45:08.447" v="4892" actId="478"/>
          <ac:spMkLst>
            <pc:docMk/>
            <pc:sldMk cId="1810439394" sldId="578"/>
            <ac:spMk id="3" creationId="{5F71660D-50DD-4766-849C-922F54A0D548}"/>
          </ac:spMkLst>
        </pc:spChg>
        <pc:graphicFrameChg chg="add mod">
          <ac:chgData name="Padmore, Paige" userId="66e5cac8-60e0-41ec-bc3e-ad21572664b9" providerId="ADAL" clId="{520FF76E-3F7F-4D93-BD72-3D6AA72E18F8}" dt="2021-09-11T22:45:08.679" v="4893"/>
          <ac:graphicFrameMkLst>
            <pc:docMk/>
            <pc:sldMk cId="1810439394" sldId="578"/>
            <ac:graphicFrameMk id="7" creationId="{FD1A28EC-0D8C-4E9A-92A3-CD30D4137485}"/>
          </ac:graphicFrameMkLst>
        </pc:graphicFrameChg>
      </pc:sldChg>
      <pc:sldChg chg="addSp delSp modSp add del mod">
        <pc:chgData name="Padmore, Paige" userId="66e5cac8-60e0-41ec-bc3e-ad21572664b9" providerId="ADAL" clId="{520FF76E-3F7F-4D93-BD72-3D6AA72E18F8}" dt="2021-09-13T12:11:53.841" v="21922" actId="47"/>
        <pc:sldMkLst>
          <pc:docMk/>
          <pc:sldMk cId="1973961789" sldId="579"/>
        </pc:sldMkLst>
        <pc:spChg chg="mod">
          <ac:chgData name="Padmore, Paige" userId="66e5cac8-60e0-41ec-bc3e-ad21572664b9" providerId="ADAL" clId="{520FF76E-3F7F-4D93-BD72-3D6AA72E18F8}" dt="2021-09-11T22:13:12.034" v="3460" actId="313"/>
          <ac:spMkLst>
            <pc:docMk/>
            <pc:sldMk cId="1973961789" sldId="579"/>
            <ac:spMk id="2" creationId="{AC39236D-86F4-4FFC-81C7-3EE74DED8011}"/>
          </ac:spMkLst>
        </pc:spChg>
        <pc:spChg chg="del">
          <ac:chgData name="Padmore, Paige" userId="66e5cac8-60e0-41ec-bc3e-ad21572664b9" providerId="ADAL" clId="{520FF76E-3F7F-4D93-BD72-3D6AA72E18F8}" dt="2021-09-11T22:45:03.216" v="4890" actId="478"/>
          <ac:spMkLst>
            <pc:docMk/>
            <pc:sldMk cId="1973961789" sldId="579"/>
            <ac:spMk id="3" creationId="{5F71660D-50DD-4766-849C-922F54A0D548}"/>
          </ac:spMkLst>
        </pc:spChg>
        <pc:graphicFrameChg chg="add mod">
          <ac:chgData name="Padmore, Paige" userId="66e5cac8-60e0-41ec-bc3e-ad21572664b9" providerId="ADAL" clId="{520FF76E-3F7F-4D93-BD72-3D6AA72E18F8}" dt="2021-09-11T22:45:03.564" v="4891"/>
          <ac:graphicFrameMkLst>
            <pc:docMk/>
            <pc:sldMk cId="1973961789" sldId="579"/>
            <ac:graphicFrameMk id="7" creationId="{CB69D12F-D076-4AFA-BE94-A24ACA53853C}"/>
          </ac:graphicFrameMkLst>
        </pc:graphicFrameChg>
      </pc:sldChg>
      <pc:sldChg chg="add del ord">
        <pc:chgData name="Padmore, Paige" userId="66e5cac8-60e0-41ec-bc3e-ad21572664b9" providerId="ADAL" clId="{520FF76E-3F7F-4D93-BD72-3D6AA72E18F8}" dt="2021-09-11T22:35:57.097" v="4852" actId="47"/>
        <pc:sldMkLst>
          <pc:docMk/>
          <pc:sldMk cId="2830491203" sldId="580"/>
        </pc:sldMkLst>
      </pc:sldChg>
      <pc:sldChg chg="modSp add mod ord">
        <pc:chgData name="Padmore, Paige" userId="66e5cac8-60e0-41ec-bc3e-ad21572664b9" providerId="ADAL" clId="{520FF76E-3F7F-4D93-BD72-3D6AA72E18F8}" dt="2021-09-12T21:14:12.283" v="18131" actId="20577"/>
        <pc:sldMkLst>
          <pc:docMk/>
          <pc:sldMk cId="3422217198" sldId="581"/>
        </pc:sldMkLst>
        <pc:spChg chg="mod">
          <ac:chgData name="Padmore, Paige" userId="66e5cac8-60e0-41ec-bc3e-ad21572664b9" providerId="ADAL" clId="{520FF76E-3F7F-4D93-BD72-3D6AA72E18F8}" dt="2021-09-12T21:14:12.283" v="18131" actId="20577"/>
          <ac:spMkLst>
            <pc:docMk/>
            <pc:sldMk cId="3422217198" sldId="581"/>
            <ac:spMk id="2" creationId="{AC39236D-86F4-4FFC-81C7-3EE74DED8011}"/>
          </ac:spMkLst>
        </pc:spChg>
      </pc:sldChg>
      <pc:sldChg chg="addSp modSp add mod ord">
        <pc:chgData name="Padmore, Paige" userId="66e5cac8-60e0-41ec-bc3e-ad21572664b9" providerId="ADAL" clId="{520FF76E-3F7F-4D93-BD72-3D6AA72E18F8}" dt="2021-09-13T12:16:53.221" v="21997" actId="20578"/>
        <pc:sldMkLst>
          <pc:docMk/>
          <pc:sldMk cId="3846942328" sldId="582"/>
        </pc:sldMkLst>
        <pc:spChg chg="mod">
          <ac:chgData name="Padmore, Paige" userId="66e5cac8-60e0-41ec-bc3e-ad21572664b9" providerId="ADAL" clId="{520FF76E-3F7F-4D93-BD72-3D6AA72E18F8}" dt="2021-09-12T21:09:39.850" v="17744" actId="1076"/>
          <ac:spMkLst>
            <pc:docMk/>
            <pc:sldMk cId="3846942328" sldId="582"/>
            <ac:spMk id="2" creationId="{AC39236D-86F4-4FFC-81C7-3EE74DED8011}"/>
          </ac:spMkLst>
        </pc:spChg>
        <pc:spChg chg="mod">
          <ac:chgData name="Padmore, Paige" userId="66e5cac8-60e0-41ec-bc3e-ad21572664b9" providerId="ADAL" clId="{520FF76E-3F7F-4D93-BD72-3D6AA72E18F8}" dt="2021-09-12T21:20:15.808" v="18171" actId="113"/>
          <ac:spMkLst>
            <pc:docMk/>
            <pc:sldMk cId="3846942328" sldId="582"/>
            <ac:spMk id="3" creationId="{5F71660D-50DD-4766-849C-922F54A0D548}"/>
          </ac:spMkLst>
        </pc:spChg>
        <pc:picChg chg="add mod">
          <ac:chgData name="Padmore, Paige" userId="66e5cac8-60e0-41ec-bc3e-ad21572664b9" providerId="ADAL" clId="{520FF76E-3F7F-4D93-BD72-3D6AA72E18F8}" dt="2021-09-12T21:23:22.291" v="18179" actId="1076"/>
          <ac:picMkLst>
            <pc:docMk/>
            <pc:sldMk cId="3846942328" sldId="582"/>
            <ac:picMk id="7" creationId="{65EF9EB7-F034-48B3-8F87-F0C8D42DC51D}"/>
          </ac:picMkLst>
        </pc:picChg>
      </pc:sldChg>
      <pc:sldChg chg="modSp add mod ord">
        <pc:chgData name="Padmore, Paige" userId="66e5cac8-60e0-41ec-bc3e-ad21572664b9" providerId="ADAL" clId="{520FF76E-3F7F-4D93-BD72-3D6AA72E18F8}" dt="2021-09-13T12:37:45.542" v="22942" actId="20578"/>
        <pc:sldMkLst>
          <pc:docMk/>
          <pc:sldMk cId="3003706334" sldId="583"/>
        </pc:sldMkLst>
        <pc:spChg chg="mod">
          <ac:chgData name="Padmore, Paige" userId="66e5cac8-60e0-41ec-bc3e-ad21572664b9" providerId="ADAL" clId="{520FF76E-3F7F-4D93-BD72-3D6AA72E18F8}" dt="2021-09-13T12:37:45.542" v="22942" actId="20578"/>
          <ac:spMkLst>
            <pc:docMk/>
            <pc:sldMk cId="3003706334" sldId="583"/>
            <ac:spMk id="7" creationId="{39A5E8F2-3DD7-4FC2-A9EB-7E8BF39CD3FA}"/>
          </ac:spMkLst>
        </pc:spChg>
      </pc:sldChg>
      <pc:sldChg chg="modSp add mod">
        <pc:chgData name="Padmore, Paige" userId="66e5cac8-60e0-41ec-bc3e-ad21572664b9" providerId="ADAL" clId="{520FF76E-3F7F-4D93-BD72-3D6AA72E18F8}" dt="2021-09-13T02:30:15.815" v="21325" actId="20577"/>
        <pc:sldMkLst>
          <pc:docMk/>
          <pc:sldMk cId="2736348926" sldId="584"/>
        </pc:sldMkLst>
        <pc:spChg chg="mod">
          <ac:chgData name="Padmore, Paige" userId="66e5cac8-60e0-41ec-bc3e-ad21572664b9" providerId="ADAL" clId="{520FF76E-3F7F-4D93-BD72-3D6AA72E18F8}" dt="2021-09-13T02:30:15.815" v="21325" actId="20577"/>
          <ac:spMkLst>
            <pc:docMk/>
            <pc:sldMk cId="2736348926" sldId="584"/>
            <ac:spMk id="2" creationId="{AC39236D-86F4-4FFC-81C7-3EE74DED8011}"/>
          </ac:spMkLst>
        </pc:spChg>
        <pc:spChg chg="mod">
          <ac:chgData name="Padmore, Paige" userId="66e5cac8-60e0-41ec-bc3e-ad21572664b9" providerId="ADAL" clId="{520FF76E-3F7F-4D93-BD72-3D6AA72E18F8}" dt="2021-09-13T02:13:37.211" v="21307" actId="20577"/>
          <ac:spMkLst>
            <pc:docMk/>
            <pc:sldMk cId="2736348926" sldId="584"/>
            <ac:spMk id="3" creationId="{5F71660D-50DD-4766-849C-922F54A0D548}"/>
          </ac:spMkLst>
        </pc:spChg>
      </pc:sldChg>
      <pc:sldChg chg="modSp add del mod">
        <pc:chgData name="Padmore, Paige" userId="66e5cac8-60e0-41ec-bc3e-ad21572664b9" providerId="ADAL" clId="{520FF76E-3F7F-4D93-BD72-3D6AA72E18F8}" dt="2021-09-13T01:32:27.475" v="19731" actId="47"/>
        <pc:sldMkLst>
          <pc:docMk/>
          <pc:sldMk cId="3151919673" sldId="585"/>
        </pc:sldMkLst>
        <pc:spChg chg="mod">
          <ac:chgData name="Padmore, Paige" userId="66e5cac8-60e0-41ec-bc3e-ad21572664b9" providerId="ADAL" clId="{520FF76E-3F7F-4D93-BD72-3D6AA72E18F8}" dt="2021-09-13T01:29:52.965" v="19729" actId="6549"/>
          <ac:spMkLst>
            <pc:docMk/>
            <pc:sldMk cId="3151919673" sldId="585"/>
            <ac:spMk id="3" creationId="{5F71660D-50DD-4766-849C-922F54A0D548}"/>
          </ac:spMkLst>
        </pc:spChg>
      </pc:sldChg>
      <pc:sldChg chg="modSp add mod">
        <pc:chgData name="Padmore, Paige" userId="66e5cac8-60e0-41ec-bc3e-ad21572664b9" providerId="ADAL" clId="{520FF76E-3F7F-4D93-BD72-3D6AA72E18F8}" dt="2021-09-13T02:31:04.153" v="21419" actId="13926"/>
        <pc:sldMkLst>
          <pc:docMk/>
          <pc:sldMk cId="46883123" sldId="586"/>
        </pc:sldMkLst>
        <pc:spChg chg="mod">
          <ac:chgData name="Padmore, Paige" userId="66e5cac8-60e0-41ec-bc3e-ad21572664b9" providerId="ADAL" clId="{520FF76E-3F7F-4D93-BD72-3D6AA72E18F8}" dt="2021-09-13T02:31:04.153" v="21419" actId="13926"/>
          <ac:spMkLst>
            <pc:docMk/>
            <pc:sldMk cId="46883123" sldId="586"/>
            <ac:spMk id="3" creationId="{5F71660D-50DD-4766-849C-922F54A0D548}"/>
          </ac:spMkLst>
        </pc:spChg>
      </pc:sldChg>
      <pc:sldChg chg="modSp add mod">
        <pc:chgData name="Padmore, Paige" userId="66e5cac8-60e0-41ec-bc3e-ad21572664b9" providerId="ADAL" clId="{520FF76E-3F7F-4D93-BD72-3D6AA72E18F8}" dt="2021-09-13T11:46:35.455" v="21680" actId="20577"/>
        <pc:sldMkLst>
          <pc:docMk/>
          <pc:sldMk cId="2876219754" sldId="587"/>
        </pc:sldMkLst>
        <pc:spChg chg="mod">
          <ac:chgData name="Padmore, Paige" userId="66e5cac8-60e0-41ec-bc3e-ad21572664b9" providerId="ADAL" clId="{520FF76E-3F7F-4D93-BD72-3D6AA72E18F8}" dt="2021-09-13T11:46:35.455" v="21680" actId="20577"/>
          <ac:spMkLst>
            <pc:docMk/>
            <pc:sldMk cId="2876219754" sldId="587"/>
            <ac:spMk id="2" creationId="{AC39236D-86F4-4FFC-81C7-3EE74DED8011}"/>
          </ac:spMkLst>
        </pc:spChg>
        <pc:spChg chg="mod">
          <ac:chgData name="Padmore, Paige" userId="66e5cac8-60e0-41ec-bc3e-ad21572664b9" providerId="ADAL" clId="{520FF76E-3F7F-4D93-BD72-3D6AA72E18F8}" dt="2021-09-13T02:02:43.599" v="21173" actId="20577"/>
          <ac:spMkLst>
            <pc:docMk/>
            <pc:sldMk cId="2876219754" sldId="587"/>
            <ac:spMk id="3" creationId="{5F71660D-50DD-4766-849C-922F54A0D548}"/>
          </ac:spMkLst>
        </pc:spChg>
      </pc:sldChg>
      <pc:sldChg chg="modSp add del mod">
        <pc:chgData name="Padmore, Paige" userId="66e5cac8-60e0-41ec-bc3e-ad21572664b9" providerId="ADAL" clId="{520FF76E-3F7F-4D93-BD72-3D6AA72E18F8}" dt="2021-09-13T01:59:36.203" v="21149" actId="47"/>
        <pc:sldMkLst>
          <pc:docMk/>
          <pc:sldMk cId="1777729373" sldId="588"/>
        </pc:sldMkLst>
        <pc:spChg chg="mod">
          <ac:chgData name="Padmore, Paige" userId="66e5cac8-60e0-41ec-bc3e-ad21572664b9" providerId="ADAL" clId="{520FF76E-3F7F-4D93-BD72-3D6AA72E18F8}" dt="2021-09-13T01:58:56.270" v="21058" actId="20577"/>
          <ac:spMkLst>
            <pc:docMk/>
            <pc:sldMk cId="1777729373" sldId="588"/>
            <ac:spMk id="3" creationId="{5F71660D-50DD-4766-849C-922F54A0D548}"/>
          </ac:spMkLst>
        </pc:spChg>
      </pc:sldChg>
      <pc:sldChg chg="add del">
        <pc:chgData name="Padmore, Paige" userId="66e5cac8-60e0-41ec-bc3e-ad21572664b9" providerId="ADAL" clId="{520FF76E-3F7F-4D93-BD72-3D6AA72E18F8}" dt="2021-09-13T02:13:41.727" v="21309" actId="47"/>
        <pc:sldMkLst>
          <pc:docMk/>
          <pc:sldMk cId="1711588548" sldId="589"/>
        </pc:sldMkLst>
      </pc:sldChg>
      <pc:sldChg chg="modSp add del mod">
        <pc:chgData name="Padmore, Paige" userId="66e5cac8-60e0-41ec-bc3e-ad21572664b9" providerId="ADAL" clId="{520FF76E-3F7F-4D93-BD72-3D6AA72E18F8}" dt="2021-09-13T02:13:39.142" v="21308" actId="47"/>
        <pc:sldMkLst>
          <pc:docMk/>
          <pc:sldMk cId="480601884" sldId="590"/>
        </pc:sldMkLst>
        <pc:spChg chg="mod">
          <ac:chgData name="Padmore, Paige" userId="66e5cac8-60e0-41ec-bc3e-ad21572664b9" providerId="ADAL" clId="{520FF76E-3F7F-4D93-BD72-3D6AA72E18F8}" dt="2021-09-13T02:13:11.560" v="21292" actId="20577"/>
          <ac:spMkLst>
            <pc:docMk/>
            <pc:sldMk cId="480601884" sldId="590"/>
            <ac:spMk id="3" creationId="{5F71660D-50DD-4766-849C-922F54A0D548}"/>
          </ac:spMkLst>
        </pc:spChg>
      </pc:sldChg>
      <pc:sldChg chg="delSp modSp add mod">
        <pc:chgData name="Padmore, Paige" userId="66e5cac8-60e0-41ec-bc3e-ad21572664b9" providerId="ADAL" clId="{520FF76E-3F7F-4D93-BD72-3D6AA72E18F8}" dt="2021-09-13T12:35:36.658" v="22664"/>
        <pc:sldMkLst>
          <pc:docMk/>
          <pc:sldMk cId="2702113495" sldId="591"/>
        </pc:sldMkLst>
        <pc:spChg chg="mod">
          <ac:chgData name="Padmore, Paige" userId="66e5cac8-60e0-41ec-bc3e-ad21572664b9" providerId="ADAL" clId="{520FF76E-3F7F-4D93-BD72-3D6AA72E18F8}" dt="2021-09-13T01:38:32.079" v="20247" actId="20577"/>
          <ac:spMkLst>
            <pc:docMk/>
            <pc:sldMk cId="2702113495" sldId="591"/>
            <ac:spMk id="2" creationId="{AC39236D-86F4-4FFC-81C7-3EE74DED8011}"/>
          </ac:spMkLst>
        </pc:spChg>
        <pc:spChg chg="mod">
          <ac:chgData name="Padmore, Paige" userId="66e5cac8-60e0-41ec-bc3e-ad21572664b9" providerId="ADAL" clId="{520FF76E-3F7F-4D93-BD72-3D6AA72E18F8}" dt="2021-09-13T12:35:36.658" v="22664"/>
          <ac:spMkLst>
            <pc:docMk/>
            <pc:sldMk cId="2702113495" sldId="591"/>
            <ac:spMk id="3" creationId="{5F71660D-50DD-4766-849C-922F54A0D548}"/>
          </ac:spMkLst>
        </pc:spChg>
        <pc:picChg chg="del">
          <ac:chgData name="Padmore, Paige" userId="66e5cac8-60e0-41ec-bc3e-ad21572664b9" providerId="ADAL" clId="{520FF76E-3F7F-4D93-BD72-3D6AA72E18F8}" dt="2021-09-13T01:38:35.748" v="20248" actId="478"/>
          <ac:picMkLst>
            <pc:docMk/>
            <pc:sldMk cId="2702113495" sldId="591"/>
            <ac:picMk id="7" creationId="{65EF9EB7-F034-48B3-8F87-F0C8D42DC51D}"/>
          </ac:picMkLst>
        </pc:picChg>
      </pc:sldChg>
      <pc:sldChg chg="modSp add mod ord">
        <pc:chgData name="Padmore, Paige" userId="66e5cac8-60e0-41ec-bc3e-ad21572664b9" providerId="ADAL" clId="{520FF76E-3F7F-4D93-BD72-3D6AA72E18F8}" dt="2021-09-13T12:18:27.530" v="22037"/>
        <pc:sldMkLst>
          <pc:docMk/>
          <pc:sldMk cId="1001384046" sldId="592"/>
        </pc:sldMkLst>
        <pc:spChg chg="mod">
          <ac:chgData name="Padmore, Paige" userId="66e5cac8-60e0-41ec-bc3e-ad21572664b9" providerId="ADAL" clId="{520FF76E-3F7F-4D93-BD72-3D6AA72E18F8}" dt="2021-09-13T12:17:39.220" v="22024" actId="20577"/>
          <ac:spMkLst>
            <pc:docMk/>
            <pc:sldMk cId="1001384046" sldId="592"/>
            <ac:spMk id="2" creationId="{AC39236D-86F4-4FFC-81C7-3EE74DED8011}"/>
          </ac:spMkLst>
        </pc:spChg>
        <pc:spChg chg="mod">
          <ac:chgData name="Padmore, Paige" userId="66e5cac8-60e0-41ec-bc3e-ad21572664b9" providerId="ADAL" clId="{520FF76E-3F7F-4D93-BD72-3D6AA72E18F8}" dt="2021-09-13T12:18:16.168" v="22035" actId="20577"/>
          <ac:spMkLst>
            <pc:docMk/>
            <pc:sldMk cId="1001384046" sldId="592"/>
            <ac:spMk id="3" creationId="{5F71660D-50DD-4766-849C-922F54A0D5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FA3942-821D-4BA4-BFB5-D24035CCC592}" type="datetimeFigureOut">
              <a:rPr lang="en-US" smtClean="0"/>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4AA73-F814-4DE2-BA09-66A1FDA2465D}" type="slidenum">
              <a:rPr lang="en-US" smtClean="0"/>
              <a:t>‹#›</a:t>
            </a:fld>
            <a:endParaRPr lang="en-US"/>
          </a:p>
        </p:txBody>
      </p:sp>
    </p:spTree>
    <p:extLst>
      <p:ext uri="{BB962C8B-B14F-4D97-AF65-F5344CB8AC3E}">
        <p14:creationId xmlns:p14="http://schemas.microsoft.com/office/powerpoint/2010/main" val="1320452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DC5F8D-2B03-4387-8B1E-97F3000BDC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635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AA73-F814-4DE2-BA09-66A1FDA2465D}" type="slidenum">
              <a:rPr lang="en-US" smtClean="0"/>
              <a:t>37</a:t>
            </a:fld>
            <a:endParaRPr lang="en-US"/>
          </a:p>
        </p:txBody>
      </p:sp>
    </p:spTree>
    <p:extLst>
      <p:ext uri="{BB962C8B-B14F-4D97-AF65-F5344CB8AC3E}">
        <p14:creationId xmlns:p14="http://schemas.microsoft.com/office/powerpoint/2010/main" val="997054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4263564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1" y="390525"/>
            <a:ext cx="3143250" cy="688975"/>
          </a:xfrm>
        </p:spPr>
        <p:txBody>
          <a:bodyPr/>
          <a:lstStyle/>
          <a:p>
            <a:r>
              <a:rPr lang="en-US"/>
              <a:t>Click to edit Master title style</a:t>
            </a:r>
          </a:p>
        </p:txBody>
      </p:sp>
      <p:sp>
        <p:nvSpPr>
          <p:cNvPr id="3" name="Content Placeholder 2"/>
          <p:cNvSpPr>
            <a:spLocks noGrp="1"/>
          </p:cNvSpPr>
          <p:nvPr>
            <p:ph idx="1"/>
          </p:nvPr>
        </p:nvSpPr>
        <p:spPr>
          <a:xfrm>
            <a:off x="914400" y="1365250"/>
            <a:ext cx="314325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4527550" y="1365250"/>
            <a:ext cx="3130550" cy="4775200"/>
          </a:xfrm>
        </p:spPr>
        <p:txBody>
          <a:bodyPr/>
          <a:lstStyle/>
          <a:p>
            <a:endParaRPr lang="en-US"/>
          </a:p>
        </p:txBody>
      </p:sp>
      <p:sp>
        <p:nvSpPr>
          <p:cNvPr id="8" name="Text Placeholder 7"/>
          <p:cNvSpPr>
            <a:spLocks noGrp="1"/>
          </p:cNvSpPr>
          <p:nvPr>
            <p:ph type="body" sz="quarter" idx="14"/>
          </p:nvPr>
        </p:nvSpPr>
        <p:spPr>
          <a:xfrm>
            <a:off x="8137525" y="1365250"/>
            <a:ext cx="3140075"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5"/>
          </p:nvPr>
        </p:nvSpPr>
        <p:spPr>
          <a:xfrm>
            <a:off x="8137525" y="390525"/>
            <a:ext cx="3140075" cy="688975"/>
          </a:xfrm>
        </p:spPr>
        <p:txBody>
          <a:bodyPr>
            <a:normAutofit/>
          </a:bodyPr>
          <a:lstStyle>
            <a:lvl1pPr>
              <a:defRPr lang="en-US" sz="2400" b="0" i="0" kern="1200" dirty="0" smtClean="0">
                <a:solidFill>
                  <a:schemeClr val="tx1"/>
                </a:solidFill>
                <a:latin typeface="Arial" panose="020B0604020202020204" pitchFamily="34" charset="0"/>
                <a:ea typeface="+mj-ea"/>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40483523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CEDB9F-4BC8-B54A-9E72-93CDCBD85973}"/>
              </a:ext>
            </a:extLst>
          </p:cNvPr>
          <p:cNvSpPr/>
          <p:nvPr userDrawn="1"/>
        </p:nvSpPr>
        <p:spPr>
          <a:xfrm>
            <a:off x="8140905" y="1365250"/>
            <a:ext cx="3143250" cy="4775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Rectangle 10">
            <a:extLst>
              <a:ext uri="{FF2B5EF4-FFF2-40B4-BE49-F238E27FC236}">
                <a16:creationId xmlns:a16="http://schemas.microsoft.com/office/drawing/2014/main" id="{3ACEDB9F-4BC8-B54A-9E72-93CDCBD85973}"/>
              </a:ext>
            </a:extLst>
          </p:cNvPr>
          <p:cNvSpPr/>
          <p:nvPr userDrawn="1"/>
        </p:nvSpPr>
        <p:spPr>
          <a:xfrm>
            <a:off x="4527550" y="1365250"/>
            <a:ext cx="3143250" cy="4775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Rectangle 8">
            <a:extLst>
              <a:ext uri="{FF2B5EF4-FFF2-40B4-BE49-F238E27FC236}">
                <a16:creationId xmlns:a16="http://schemas.microsoft.com/office/drawing/2014/main" id="{3ACEDB9F-4BC8-B54A-9E72-93CDCBD85973}"/>
              </a:ext>
            </a:extLst>
          </p:cNvPr>
          <p:cNvSpPr/>
          <p:nvPr userDrawn="1"/>
        </p:nvSpPr>
        <p:spPr>
          <a:xfrm>
            <a:off x="914400" y="1365250"/>
            <a:ext cx="3143250" cy="4775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itle 1"/>
          <p:cNvSpPr>
            <a:spLocks noGrp="1"/>
          </p:cNvSpPr>
          <p:nvPr>
            <p:ph type="title"/>
          </p:nvPr>
        </p:nvSpPr>
        <p:spPr>
          <a:xfrm>
            <a:off x="914400" y="390525"/>
            <a:ext cx="10353675" cy="688975"/>
          </a:xfr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1194619" y="1637071"/>
            <a:ext cx="2610465" cy="421803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4779859" y="1637071"/>
            <a:ext cx="2623832" cy="42180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5"/>
          </p:nvPr>
        </p:nvSpPr>
        <p:spPr>
          <a:xfrm>
            <a:off x="8440738" y="1636713"/>
            <a:ext cx="2603500" cy="42183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067723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CEDB9F-4BC8-B54A-9E72-93CDCBD85973}"/>
              </a:ext>
            </a:extLst>
          </p:cNvPr>
          <p:cNvSpPr/>
          <p:nvPr userDrawn="1"/>
        </p:nvSpPr>
        <p:spPr>
          <a:xfrm>
            <a:off x="8140905" y="1365250"/>
            <a:ext cx="3143250" cy="4775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Rectangle 10">
            <a:extLst>
              <a:ext uri="{FF2B5EF4-FFF2-40B4-BE49-F238E27FC236}">
                <a16:creationId xmlns:a16="http://schemas.microsoft.com/office/drawing/2014/main" id="{3ACEDB9F-4BC8-B54A-9E72-93CDCBD85973}"/>
              </a:ext>
            </a:extLst>
          </p:cNvPr>
          <p:cNvSpPr/>
          <p:nvPr userDrawn="1"/>
        </p:nvSpPr>
        <p:spPr>
          <a:xfrm>
            <a:off x="4527550" y="1365250"/>
            <a:ext cx="3143250" cy="4775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Rectangle 8">
            <a:extLst>
              <a:ext uri="{FF2B5EF4-FFF2-40B4-BE49-F238E27FC236}">
                <a16:creationId xmlns:a16="http://schemas.microsoft.com/office/drawing/2014/main" id="{3ACEDB9F-4BC8-B54A-9E72-93CDCBD85973}"/>
              </a:ext>
            </a:extLst>
          </p:cNvPr>
          <p:cNvSpPr/>
          <p:nvPr userDrawn="1"/>
        </p:nvSpPr>
        <p:spPr>
          <a:xfrm>
            <a:off x="914400" y="1365250"/>
            <a:ext cx="3143250" cy="4775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itle 1"/>
          <p:cNvSpPr>
            <a:spLocks noGrp="1"/>
          </p:cNvSpPr>
          <p:nvPr>
            <p:ph type="title"/>
          </p:nvPr>
        </p:nvSpPr>
        <p:spPr>
          <a:xfrm>
            <a:off x="914400" y="390525"/>
            <a:ext cx="10353675" cy="688975"/>
          </a:xfr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1194619" y="4409891"/>
            <a:ext cx="2610465" cy="144521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4779859" y="1637071"/>
            <a:ext cx="2623832" cy="14600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5"/>
          </p:nvPr>
        </p:nvSpPr>
        <p:spPr>
          <a:xfrm>
            <a:off x="8440738" y="4409768"/>
            <a:ext cx="2603500" cy="14453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hart Placeholder 6"/>
          <p:cNvSpPr>
            <a:spLocks noGrp="1"/>
          </p:cNvSpPr>
          <p:nvPr>
            <p:ph type="chart" sz="quarter" idx="16"/>
          </p:nvPr>
        </p:nvSpPr>
        <p:spPr>
          <a:xfrm>
            <a:off x="1194594" y="1636713"/>
            <a:ext cx="2610644" cy="2212975"/>
          </a:xfrm>
          <a:solidFill>
            <a:schemeClr val="accent5"/>
          </a:solidFill>
        </p:spPr>
        <p:txBody>
          <a:bodyPr/>
          <a:lstStyle/>
          <a:p>
            <a:endParaRPr lang="en-US"/>
          </a:p>
        </p:txBody>
      </p:sp>
      <p:sp>
        <p:nvSpPr>
          <p:cNvPr id="14" name="Chart Placeholder 13"/>
          <p:cNvSpPr>
            <a:spLocks noGrp="1"/>
          </p:cNvSpPr>
          <p:nvPr>
            <p:ph type="chart" sz="quarter" idx="17"/>
          </p:nvPr>
        </p:nvSpPr>
        <p:spPr>
          <a:xfrm>
            <a:off x="4793853" y="3671273"/>
            <a:ext cx="2610644" cy="2212975"/>
          </a:xfrm>
          <a:solidFill>
            <a:schemeClr val="accent5"/>
          </a:solidFill>
        </p:spPr>
        <p:txBody>
          <a:bodyPr/>
          <a:lstStyle/>
          <a:p>
            <a:endParaRPr lang="en-US"/>
          </a:p>
        </p:txBody>
      </p:sp>
      <p:sp>
        <p:nvSpPr>
          <p:cNvPr id="16" name="Chart Placeholder 15"/>
          <p:cNvSpPr>
            <a:spLocks noGrp="1"/>
          </p:cNvSpPr>
          <p:nvPr>
            <p:ph type="chart" sz="quarter" idx="18"/>
          </p:nvPr>
        </p:nvSpPr>
        <p:spPr>
          <a:xfrm>
            <a:off x="8386916" y="1636713"/>
            <a:ext cx="2610644" cy="2212975"/>
          </a:xfrm>
          <a:solidFill>
            <a:schemeClr val="accent5"/>
          </a:solidFill>
        </p:spPr>
        <p:txBody>
          <a:bodyPr/>
          <a:lstStyle/>
          <a:p>
            <a:endParaRPr lang="en-US"/>
          </a:p>
        </p:txBody>
      </p:sp>
    </p:spTree>
    <p:extLst>
      <p:ext uri="{BB962C8B-B14F-4D97-AF65-F5344CB8AC3E}">
        <p14:creationId xmlns:p14="http://schemas.microsoft.com/office/powerpoint/2010/main" val="189872447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2688476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2515439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365250"/>
            <a:ext cx="426720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10400" y="1365250"/>
            <a:ext cx="4267200" cy="4768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415877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90525"/>
            <a:ext cx="10353675" cy="688975"/>
          </a:xfr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914400" y="1365250"/>
            <a:ext cx="3143250" cy="4775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4527550" y="1365250"/>
            <a:ext cx="313055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5"/>
          </p:nvPr>
        </p:nvSpPr>
        <p:spPr>
          <a:xfrm>
            <a:off x="8137525" y="1365250"/>
            <a:ext cx="313055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479180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Rectangle 9"/>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 name="Title 1"/>
          <p:cNvSpPr>
            <a:spLocks noGrp="1"/>
          </p:cNvSpPr>
          <p:nvPr>
            <p:ph type="title"/>
          </p:nvPr>
        </p:nvSpPr>
        <p:spPr>
          <a:xfrm>
            <a:off x="914400" y="390525"/>
            <a:ext cx="4267201" cy="688975"/>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914400" y="1369113"/>
            <a:ext cx="4267200" cy="4771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10401" y="1365250"/>
            <a:ext cx="426720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6096000" y="6473081"/>
            <a:ext cx="4581832" cy="148345"/>
          </a:xfrm>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a:xfrm>
            <a:off x="10810568" y="6469026"/>
            <a:ext cx="467033" cy="156455"/>
          </a:xfrm>
        </p:spPr>
        <p:txBody>
          <a:bodyPr/>
          <a:lstStyle/>
          <a:p>
            <a:fld id="{07024CDC-CF68-4D8C-9225-2260FB816485}" type="slidenum">
              <a:rPr lang="en-US" smtClean="0"/>
              <a:t>‹#›</a:t>
            </a:fld>
            <a:endParaRPr lang="en-US"/>
          </a:p>
        </p:txBody>
      </p:sp>
      <p:sp>
        <p:nvSpPr>
          <p:cNvPr id="12" name="Text Placeholder 11"/>
          <p:cNvSpPr>
            <a:spLocks noGrp="1"/>
          </p:cNvSpPr>
          <p:nvPr>
            <p:ph type="body" sz="quarter" idx="13"/>
          </p:nvPr>
        </p:nvSpPr>
        <p:spPr>
          <a:xfrm>
            <a:off x="7010400" y="390525"/>
            <a:ext cx="4267200" cy="688975"/>
          </a:xfrm>
        </p:spPr>
        <p:txBody>
          <a:bodyPr>
            <a:noAutofit/>
          </a:bodyPr>
          <a:lstStyle>
            <a:lvl1pPr>
              <a:defRPr lang="en-US" sz="2400" b="0" i="0" kern="1200" dirty="0" smtClean="0">
                <a:solidFill>
                  <a:schemeClr val="tx1"/>
                </a:solidFill>
                <a:latin typeface="Arial" panose="020B0604020202020204" pitchFamily="34" charset="0"/>
                <a:ea typeface="+mj-ea"/>
                <a:cs typeface="Arial" panose="020B0604020202020204" pitchFamily="34" charset="0"/>
              </a:defRPr>
            </a:lvl1pPr>
            <a:lvl2pPr>
              <a:defRPr lang="en-US" sz="2400" b="0" i="0" kern="1200" dirty="0" smtClean="0">
                <a:solidFill>
                  <a:schemeClr val="tx1"/>
                </a:solidFill>
                <a:latin typeface="Arial" panose="020B0604020202020204" pitchFamily="34" charset="0"/>
                <a:ea typeface="+mj-ea"/>
                <a:cs typeface="Arial" panose="020B0604020202020204" pitchFamily="34" charset="0"/>
              </a:defRPr>
            </a:lvl2pPr>
            <a:lvl3pPr>
              <a:defRPr lang="en-US" sz="2400" b="0" i="0" kern="1200" dirty="0" smtClean="0">
                <a:solidFill>
                  <a:schemeClr val="tx1"/>
                </a:solidFill>
                <a:latin typeface="Arial" panose="020B0604020202020204" pitchFamily="34" charset="0"/>
                <a:ea typeface="+mj-ea"/>
                <a:cs typeface="Arial" panose="020B0604020202020204" pitchFamily="34" charset="0"/>
              </a:defRPr>
            </a:lvl3pPr>
            <a:lvl4pPr>
              <a:defRPr lang="en-US" sz="2400" b="0" i="0" kern="1200" dirty="0" smtClean="0">
                <a:solidFill>
                  <a:schemeClr val="tx1"/>
                </a:solidFill>
                <a:latin typeface="Arial" panose="020B0604020202020204" pitchFamily="34" charset="0"/>
                <a:ea typeface="+mj-ea"/>
                <a:cs typeface="Arial" panose="020B0604020202020204" pitchFamily="34" charset="0"/>
              </a:defRPr>
            </a:lvl4pPr>
            <a:lvl5pPr>
              <a:defRPr lang="en-US" sz="2400" b="0" i="0" kern="1200" dirty="0">
                <a:solidFill>
                  <a:schemeClr val="tx1"/>
                </a:solidFill>
                <a:latin typeface="Arial" panose="020B0604020202020204" pitchFamily="34" charset="0"/>
                <a:ea typeface="+mj-ea"/>
                <a:cs typeface="Arial" panose="020B0604020202020204" pitchFamily="34" charset="0"/>
              </a:defRPr>
            </a:lvl5pPr>
          </a:lstStyle>
          <a:p>
            <a:pPr lvl="0"/>
            <a:r>
              <a:rPr lang="en-US"/>
              <a:t>Edit Master text styles</a:t>
            </a:r>
          </a:p>
        </p:txBody>
      </p:sp>
      <p:pic>
        <p:nvPicPr>
          <p:cNvPr id="13" name="Picture 12">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726" y="6277356"/>
            <a:ext cx="1092708" cy="539794"/>
          </a:xfrm>
          <a:prstGeom prst="rect">
            <a:avLst/>
          </a:prstGeom>
        </p:spPr>
      </p:pic>
    </p:spTree>
    <p:extLst>
      <p:ext uri="{BB962C8B-B14F-4D97-AF65-F5344CB8AC3E}">
        <p14:creationId xmlns:p14="http://schemas.microsoft.com/office/powerpoint/2010/main" val="1537875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0" name="Rectangle 9"/>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 name="Title 1"/>
          <p:cNvSpPr>
            <a:spLocks noGrp="1"/>
          </p:cNvSpPr>
          <p:nvPr>
            <p:ph type="title"/>
          </p:nvPr>
        </p:nvSpPr>
        <p:spPr>
          <a:xfrm>
            <a:off x="914400" y="390525"/>
            <a:ext cx="4267201" cy="688975"/>
          </a:xfr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914400" y="1369113"/>
            <a:ext cx="4267200" cy="47713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10401" y="1365250"/>
            <a:ext cx="4267200" cy="4775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6096000" y="6473081"/>
            <a:ext cx="4581832" cy="148345"/>
          </a:xfrm>
        </p:spPr>
        <p:txBody>
          <a:bodyPr/>
          <a:lstStyle>
            <a:lvl1pPr>
              <a:defRPr>
                <a:solidFill>
                  <a:schemeClr val="bg1"/>
                </a:solidFill>
              </a:defRPr>
            </a:lvl1pPr>
          </a:lstStyle>
          <a:p>
            <a:r>
              <a:rPr lang="en-US"/>
              <a:t>© 2019 GENERAL DYNAMICS INFORMATION TECHNOLOGY. ALL RIGHTS RESERVED.</a:t>
            </a:r>
          </a:p>
        </p:txBody>
      </p:sp>
      <p:sp>
        <p:nvSpPr>
          <p:cNvPr id="7" name="Slide Number Placeholder 6"/>
          <p:cNvSpPr>
            <a:spLocks noGrp="1"/>
          </p:cNvSpPr>
          <p:nvPr>
            <p:ph type="sldNum" sz="quarter" idx="12"/>
          </p:nvPr>
        </p:nvSpPr>
        <p:spPr>
          <a:xfrm>
            <a:off x="10810568" y="6469026"/>
            <a:ext cx="467033" cy="156455"/>
          </a:xfrm>
        </p:spPr>
        <p:txBody>
          <a:bodyPr/>
          <a:lstStyle>
            <a:lvl1pPr>
              <a:defRPr>
                <a:solidFill>
                  <a:schemeClr val="bg1"/>
                </a:solidFill>
              </a:defRPr>
            </a:lvl1pPr>
          </a:lstStyle>
          <a:p>
            <a:fld id="{07024CDC-CF68-4D8C-9225-2260FB816485}" type="slidenum">
              <a:rPr lang="en-US" smtClean="0"/>
              <a:pPr/>
              <a:t>‹#›</a:t>
            </a:fld>
            <a:endParaRPr lang="en-US"/>
          </a:p>
        </p:txBody>
      </p:sp>
      <p:sp>
        <p:nvSpPr>
          <p:cNvPr id="12" name="Text Placeholder 11"/>
          <p:cNvSpPr>
            <a:spLocks noGrp="1"/>
          </p:cNvSpPr>
          <p:nvPr>
            <p:ph type="body" sz="quarter" idx="13"/>
          </p:nvPr>
        </p:nvSpPr>
        <p:spPr>
          <a:xfrm>
            <a:off x="7010400" y="390525"/>
            <a:ext cx="4267200" cy="688975"/>
          </a:xfrm>
        </p:spPr>
        <p:txBody>
          <a:bodyPr>
            <a:noAutofit/>
          </a:bodyPr>
          <a:lstStyle>
            <a:lvl1pPr>
              <a:defRPr lang="en-US" sz="2400" b="0" i="0" kern="1200" dirty="0" smtClean="0">
                <a:solidFill>
                  <a:schemeClr val="bg1"/>
                </a:solidFill>
                <a:latin typeface="Arial" panose="020B0604020202020204" pitchFamily="34" charset="0"/>
                <a:ea typeface="+mj-ea"/>
                <a:cs typeface="Arial" panose="020B0604020202020204" pitchFamily="34" charset="0"/>
              </a:defRPr>
            </a:lvl1pPr>
            <a:lvl2pPr>
              <a:defRPr lang="en-US" sz="2400" b="0" i="0" kern="1200" dirty="0" smtClean="0">
                <a:solidFill>
                  <a:schemeClr val="tx1"/>
                </a:solidFill>
                <a:latin typeface="Arial" panose="020B0604020202020204" pitchFamily="34" charset="0"/>
                <a:ea typeface="+mj-ea"/>
                <a:cs typeface="Arial" panose="020B0604020202020204" pitchFamily="34" charset="0"/>
              </a:defRPr>
            </a:lvl2pPr>
            <a:lvl3pPr>
              <a:defRPr lang="en-US" sz="2400" b="0" i="0" kern="1200" dirty="0" smtClean="0">
                <a:solidFill>
                  <a:schemeClr val="tx1"/>
                </a:solidFill>
                <a:latin typeface="Arial" panose="020B0604020202020204" pitchFamily="34" charset="0"/>
                <a:ea typeface="+mj-ea"/>
                <a:cs typeface="Arial" panose="020B0604020202020204" pitchFamily="34" charset="0"/>
              </a:defRPr>
            </a:lvl3pPr>
            <a:lvl4pPr>
              <a:defRPr lang="en-US" sz="2400" b="0" i="0" kern="1200" dirty="0" smtClean="0">
                <a:solidFill>
                  <a:schemeClr val="tx1"/>
                </a:solidFill>
                <a:latin typeface="Arial" panose="020B0604020202020204" pitchFamily="34" charset="0"/>
                <a:ea typeface="+mj-ea"/>
                <a:cs typeface="Arial" panose="020B0604020202020204" pitchFamily="34" charset="0"/>
              </a:defRPr>
            </a:lvl4pPr>
            <a:lvl5pPr>
              <a:defRPr lang="en-US" sz="2400" b="0" i="0" kern="1200" dirty="0">
                <a:solidFill>
                  <a:schemeClr val="tx1"/>
                </a:solidFill>
                <a:latin typeface="Arial" panose="020B0604020202020204" pitchFamily="34" charset="0"/>
                <a:ea typeface="+mj-ea"/>
                <a:cs typeface="Arial" panose="020B0604020202020204" pitchFamily="34" charset="0"/>
              </a:defRPr>
            </a:lvl5pPr>
          </a:lstStyle>
          <a:p>
            <a:pPr lvl="0"/>
            <a:r>
              <a:rPr lang="en-US"/>
              <a:t>Edit Master text styles</a:t>
            </a:r>
          </a:p>
        </p:txBody>
      </p:sp>
    </p:spTree>
    <p:extLst>
      <p:ext uri="{BB962C8B-B14F-4D97-AF65-F5344CB8AC3E}">
        <p14:creationId xmlns:p14="http://schemas.microsoft.com/office/powerpoint/2010/main" val="1067108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CEDB9F-4BC8-B54A-9E72-93CDCBD85973}"/>
              </a:ext>
            </a:extLst>
          </p:cNvPr>
          <p:cNvSpPr/>
          <p:nvPr userDrawn="1"/>
        </p:nvSpPr>
        <p:spPr>
          <a:xfrm>
            <a:off x="0" y="-1"/>
            <a:ext cx="4108784" cy="6858001"/>
          </a:xfrm>
          <a:prstGeom prst="rect">
            <a:avLst/>
          </a:prstGeom>
          <a:solidFill>
            <a:srgbClr val="7376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itle 1"/>
          <p:cNvSpPr>
            <a:spLocks noGrp="1"/>
          </p:cNvSpPr>
          <p:nvPr>
            <p:ph type="title"/>
          </p:nvPr>
        </p:nvSpPr>
        <p:spPr>
          <a:xfrm>
            <a:off x="914401" y="390525"/>
            <a:ext cx="2865475" cy="688975"/>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914400" y="1365250"/>
            <a:ext cx="2890684" cy="4775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8137525" y="1365250"/>
            <a:ext cx="3130550" cy="4775200"/>
          </a:xfrm>
        </p:spPr>
        <p:txBody>
          <a:bodyPr/>
          <a:lstStyle/>
          <a:p>
            <a:endParaRPr lang="en-US"/>
          </a:p>
        </p:txBody>
      </p:sp>
      <p:sp>
        <p:nvSpPr>
          <p:cNvPr id="8" name="Text Placeholder 7"/>
          <p:cNvSpPr>
            <a:spLocks noGrp="1"/>
          </p:cNvSpPr>
          <p:nvPr>
            <p:ph type="body" sz="quarter" idx="14"/>
          </p:nvPr>
        </p:nvSpPr>
        <p:spPr>
          <a:xfrm>
            <a:off x="4552554" y="1365250"/>
            <a:ext cx="3105547"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5"/>
          </p:nvPr>
        </p:nvSpPr>
        <p:spPr>
          <a:xfrm>
            <a:off x="8137525" y="390525"/>
            <a:ext cx="3140075" cy="688975"/>
          </a:xfrm>
        </p:spPr>
        <p:txBody>
          <a:bodyPr>
            <a:normAutofit/>
          </a:bodyPr>
          <a:lstStyle>
            <a:lvl1pPr>
              <a:defRPr lang="en-US" sz="2400" b="0" i="0" kern="1200" dirty="0" smtClean="0">
                <a:solidFill>
                  <a:schemeClr val="tx1"/>
                </a:solidFill>
                <a:latin typeface="Arial" panose="020B0604020202020204" pitchFamily="34" charset="0"/>
                <a:ea typeface="+mj-ea"/>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67253267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pic>
        <p:nvPicPr>
          <p:cNvPr id="8" name="Picture Placeholder 6">
            <a:extLst>
              <a:ext uri="{FF2B5EF4-FFF2-40B4-BE49-F238E27FC236}">
                <a16:creationId xmlns:a16="http://schemas.microsoft.com/office/drawing/2014/main" id="{54F492C6-5E3C-3B45-B5CF-582803973A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031452" y="-1"/>
            <a:ext cx="6159926" cy="6858001"/>
          </a:xfrm>
          <a:prstGeom prst="rect">
            <a:avLst/>
          </a:prstGeom>
        </p:spPr>
      </p:pic>
      <p:sp>
        <p:nvSpPr>
          <p:cNvPr id="9" name="Rectangle 8"/>
          <p:cNvSpPr/>
          <p:nvPr userDrawn="1"/>
        </p:nvSpPr>
        <p:spPr>
          <a:xfrm>
            <a:off x="921093" y="691979"/>
            <a:ext cx="6737007" cy="3841922"/>
          </a:xfrm>
          <a:prstGeom prst="rect">
            <a:avLst/>
          </a:prstGeom>
          <a:solidFill>
            <a:schemeClr val="accent5"/>
          </a:solidFill>
        </p:spPr>
        <p:txBody>
          <a:bodyPr vert="horz" lIns="45720" tIns="22860" rIns="45720" bIns="22860" rtlCol="0" anchor="t">
            <a:normAutofit/>
          </a:bodyPr>
          <a:lstStyle/>
          <a:p>
            <a:pPr lvl="0" eaLnBrk="1" hangingPunct="1">
              <a:lnSpc>
                <a:spcPct val="90000"/>
              </a:lnSpc>
              <a:spcBef>
                <a:spcPts val="500"/>
              </a:spcBef>
              <a:buFont typeface="Arial" panose="020B0604020202020204" pitchFamily="34" charset="0"/>
            </a:pPr>
            <a:endParaRPr lang="en-US" sz="1350" kern="1200">
              <a:solidFill>
                <a:schemeClr val="accent5"/>
              </a:solidFill>
              <a:latin typeface="Visuelt Pro Light" panose="020B0303040202040104" pitchFamily="34" charset="0"/>
            </a:endParaRPr>
          </a:p>
        </p:txBody>
      </p:sp>
      <p:sp>
        <p:nvSpPr>
          <p:cNvPr id="2" name="Title 1"/>
          <p:cNvSpPr>
            <a:spLocks noGrp="1"/>
          </p:cNvSpPr>
          <p:nvPr>
            <p:ph type="ctrTitle"/>
          </p:nvPr>
        </p:nvSpPr>
        <p:spPr>
          <a:xfrm>
            <a:off x="1356852" y="1365250"/>
            <a:ext cx="5899355" cy="1466441"/>
          </a:xfrm>
        </p:spPr>
        <p:txBody>
          <a:bodyPr anchor="t">
            <a:normAutofit/>
          </a:bodyPr>
          <a:lstStyle>
            <a:lvl1pPr algn="l">
              <a:defRPr sz="3600">
                <a:solidFill>
                  <a:schemeClr val="tx1"/>
                </a:solidFill>
              </a:defRPr>
            </a:lvl1pPr>
          </a:lstStyle>
          <a:p>
            <a:r>
              <a:rPr lang="en-US"/>
              <a:t>Click to edit Master title style</a:t>
            </a:r>
          </a:p>
        </p:txBody>
      </p:sp>
      <p:sp>
        <p:nvSpPr>
          <p:cNvPr id="3" name="Subtitle 2"/>
          <p:cNvSpPr>
            <a:spLocks noGrp="1"/>
          </p:cNvSpPr>
          <p:nvPr>
            <p:ph type="subTitle" idx="1"/>
          </p:nvPr>
        </p:nvSpPr>
        <p:spPr>
          <a:xfrm>
            <a:off x="1356852" y="2960688"/>
            <a:ext cx="5899355" cy="15922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3255" t="-1" r="1" b="-82079"/>
          <a:stretch/>
        </p:blipFill>
        <p:spPr>
          <a:xfrm>
            <a:off x="855407" y="5663349"/>
            <a:ext cx="3523931" cy="1179903"/>
          </a:xfrm>
          <a:prstGeom prst="rect">
            <a:avLst/>
          </a:prstGeom>
          <a:solidFill>
            <a:schemeClr val="bg1"/>
          </a:solidFill>
          <a:ln w="12700">
            <a:miter lim="400000"/>
          </a:ln>
        </p:spPr>
      </p:pic>
    </p:spTree>
    <p:extLst>
      <p:ext uri="{BB962C8B-B14F-4D97-AF65-F5344CB8AC3E}">
        <p14:creationId xmlns:p14="http://schemas.microsoft.com/office/powerpoint/2010/main" val="2833083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7024CDC-CF68-4D8C-9225-2260FB816485}" type="slidenum">
              <a:rPr lang="en-US" smtClean="0"/>
              <a:pPr/>
              <a:t>‹#›</a:t>
            </a:fld>
            <a:endParaRPr lang="en-US"/>
          </a:p>
        </p:txBody>
      </p:sp>
      <p:pic>
        <p:nvPicPr>
          <p:cNvPr id="7" name="Picture 6">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726" y="6277356"/>
            <a:ext cx="1092708" cy="539794"/>
          </a:xfrm>
          <a:prstGeom prst="rect">
            <a:avLst/>
          </a:prstGeom>
        </p:spPr>
      </p:pic>
    </p:spTree>
    <p:extLst>
      <p:ext uri="{BB962C8B-B14F-4D97-AF65-F5344CB8AC3E}">
        <p14:creationId xmlns:p14="http://schemas.microsoft.com/office/powerpoint/2010/main" val="3558002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1365251"/>
            <a:ext cx="6743700" cy="1595437"/>
          </a:xfrm>
        </p:spPr>
        <p:txBody>
          <a:bodyPr anchor="t">
            <a:normAutofit/>
          </a:bodyPr>
          <a:lstStyle>
            <a:lvl1pPr>
              <a:defRPr lang="en-US" sz="4000" b="0" i="0" kern="120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7024CDC-CF68-4D8C-9225-2260FB816485}" type="slidenum">
              <a:rPr lang="en-US" smtClean="0"/>
              <a:pPr/>
              <a:t>‹#›</a:t>
            </a:fld>
            <a:endParaRPr lang="en-US"/>
          </a:p>
        </p:txBody>
      </p:sp>
      <p:pic>
        <p:nvPicPr>
          <p:cNvPr id="7" name="Picture 6">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726" y="6277356"/>
            <a:ext cx="1092708" cy="539794"/>
          </a:xfrm>
          <a:prstGeom prst="rect">
            <a:avLst/>
          </a:prstGeom>
        </p:spPr>
      </p:pic>
    </p:spTree>
    <p:extLst>
      <p:ext uri="{BB962C8B-B14F-4D97-AF65-F5344CB8AC3E}">
        <p14:creationId xmlns:p14="http://schemas.microsoft.com/office/powerpoint/2010/main" val="2460982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tx2"/>
        </a:solidFill>
        <a:effectLst/>
      </p:bgPr>
    </p:bg>
    <p:spTree>
      <p:nvGrpSpPr>
        <p:cNvPr id="1" name=""/>
        <p:cNvGrpSpPr/>
        <p:nvPr/>
      </p:nvGrpSpPr>
      <p:grpSpPr>
        <a:xfrm>
          <a:off x="0" y="0"/>
          <a:ext cx="0" cy="0"/>
          <a:chOff x="0" y="0"/>
          <a:chExt cx="0" cy="0"/>
        </a:xfrm>
      </p:grpSpPr>
      <p:sp>
        <p:nvSpPr>
          <p:cNvPr id="7" name="Rectangle 6"/>
          <p:cNvSpPr/>
          <p:nvPr userDrawn="1"/>
        </p:nvSpPr>
        <p:spPr>
          <a:xfrm>
            <a:off x="921093" y="1445989"/>
            <a:ext cx="5711482" cy="3530943"/>
          </a:xfrm>
          <a:prstGeom prst="rect">
            <a:avLst/>
          </a:prstGeom>
          <a:solidFill>
            <a:schemeClr val="bg1"/>
          </a:solidFill>
        </p:spPr>
        <p:txBody>
          <a:bodyPr vert="horz" lIns="45720" tIns="22860" rIns="45720" bIns="22860" rtlCol="0" anchor="t">
            <a:normAutofit/>
          </a:bodyPr>
          <a:lstStyle/>
          <a:p>
            <a:pPr lvl="0" eaLnBrk="1" hangingPunct="1">
              <a:lnSpc>
                <a:spcPct val="90000"/>
              </a:lnSpc>
              <a:spcBef>
                <a:spcPts val="500"/>
              </a:spcBef>
              <a:buFont typeface="Arial" panose="020B0604020202020204" pitchFamily="34" charset="0"/>
            </a:pPr>
            <a:endParaRPr lang="en-US" sz="1350" kern="1200">
              <a:solidFill>
                <a:schemeClr val="accent4"/>
              </a:solidFill>
              <a:latin typeface="Visuelt Pro Light" panose="020B0303040202040104" pitchFamily="34" charset="0"/>
            </a:endParaRPr>
          </a:p>
        </p:txBody>
      </p:sp>
      <p:sp>
        <p:nvSpPr>
          <p:cNvPr id="2" name="Title 1"/>
          <p:cNvSpPr>
            <a:spLocks noGrp="1"/>
          </p:cNvSpPr>
          <p:nvPr>
            <p:ph type="title"/>
          </p:nvPr>
        </p:nvSpPr>
        <p:spPr>
          <a:xfrm>
            <a:off x="1643216" y="2413742"/>
            <a:ext cx="4580604" cy="2040271"/>
          </a:xfrm>
        </p:spPr>
        <p:txBody>
          <a:bodyPr anchor="t">
            <a:normAutofit/>
          </a:bodyPr>
          <a:lstStyle>
            <a:lvl1pPr>
              <a:defRPr lang="en-US" sz="4000" b="0" i="0" kern="1200" dirty="0">
                <a:solidFill>
                  <a:schemeClr val="tx1"/>
                </a:solidFill>
                <a:latin typeface="Arial" panose="020B0604020202020204" pitchFamily="34" charset="0"/>
                <a:ea typeface="+mj-ea"/>
                <a:cs typeface="Arial" panose="020B0604020202020204" pitchFamily="34" charset="0"/>
              </a:defRPr>
            </a:lvl1pPr>
          </a:lstStyle>
          <a:p>
            <a:r>
              <a:rPr lang="en-US"/>
              <a:t>Click to edit Master 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3366003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
        <p:nvSpPr>
          <p:cNvPr id="5" name="Rectangle 4"/>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pic>
        <p:nvPicPr>
          <p:cNvPr id="6" name="gdit_lng_lg_wht-01.png" descr="gdit_lng_lg_wht-01.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681992" y="2926248"/>
            <a:ext cx="4828017" cy="1005505"/>
          </a:xfrm>
          <a:prstGeom prst="rect">
            <a:avLst/>
          </a:prstGeom>
          <a:ln w="12700">
            <a:miter lim="400000"/>
          </a:ln>
        </p:spPr>
      </p:pic>
    </p:spTree>
    <p:extLst>
      <p:ext uri="{BB962C8B-B14F-4D97-AF65-F5344CB8AC3E}">
        <p14:creationId xmlns:p14="http://schemas.microsoft.com/office/powerpoint/2010/main" val="838065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
        <p:nvSpPr>
          <p:cNvPr id="5" name="Rectangle 4"/>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pic>
        <p:nvPicPr>
          <p:cNvPr id="7" name="gdit_lng_lg_wh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7020" y="3246113"/>
            <a:ext cx="1877961" cy="365775"/>
          </a:xfrm>
          <a:prstGeom prst="rect">
            <a:avLst/>
          </a:prstGeom>
          <a:ln w="12700">
            <a:miter lim="400000"/>
          </a:ln>
        </p:spPr>
      </p:pic>
    </p:spTree>
    <p:extLst>
      <p:ext uri="{BB962C8B-B14F-4D97-AF65-F5344CB8AC3E}">
        <p14:creationId xmlns:p14="http://schemas.microsoft.com/office/powerpoint/2010/main" val="2750619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7" name="gdit_lng_lg-01.png" descr="gdit_lng_lg-01.png">
            <a:extLst>
              <a:ext uri="{FF2B5EF4-FFF2-40B4-BE49-F238E27FC236}">
                <a16:creationId xmlns:a16="http://schemas.microsoft.com/office/drawing/2014/main" id="{324E477B-1B78-244F-9DA6-34E46E4D4F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83000" y="2926458"/>
            <a:ext cx="4826000" cy="1005085"/>
          </a:xfrm>
          <a:prstGeom prst="rect">
            <a:avLst/>
          </a:prstGeom>
          <a:ln w="12700">
            <a:miter lim="400000"/>
          </a:ln>
        </p:spPr>
      </p:pic>
      <p:sp>
        <p:nvSpPr>
          <p:cNvPr id="2" name="Rectangle 1"/>
          <p:cNvSpPr/>
          <p:nvPr userDrawn="1"/>
        </p:nvSpPr>
        <p:spPr>
          <a:xfrm>
            <a:off x="0" y="6140450"/>
            <a:ext cx="2050026" cy="717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Tree>
    <p:extLst>
      <p:ext uri="{BB962C8B-B14F-4D97-AF65-F5344CB8AC3E}">
        <p14:creationId xmlns:p14="http://schemas.microsoft.com/office/powerpoint/2010/main" val="1869652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Rectangle 1"/>
          <p:cNvSpPr/>
          <p:nvPr userDrawn="1"/>
        </p:nvSpPr>
        <p:spPr>
          <a:xfrm>
            <a:off x="0" y="6140450"/>
            <a:ext cx="2050026" cy="717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pic>
        <p:nvPicPr>
          <p:cNvPr id="4" name="gdit_lng_lg-01.png">
            <a:extLst>
              <a:ext uri="{FF2B5EF4-FFF2-40B4-BE49-F238E27FC236}">
                <a16:creationId xmlns:a16="http://schemas.microsoft.com/office/drawing/2014/main" id="{324E477B-1B78-244F-9DA6-34E46E4D4F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3025" y="3245473"/>
            <a:ext cx="1885950" cy="367054"/>
          </a:xfrm>
          <a:prstGeom prst="rect">
            <a:avLst/>
          </a:prstGeom>
          <a:ln w="12700">
            <a:miter lim="400000"/>
          </a:ln>
        </p:spPr>
      </p:pic>
    </p:spTree>
    <p:extLst>
      <p:ext uri="{BB962C8B-B14F-4D97-AF65-F5344CB8AC3E}">
        <p14:creationId xmlns:p14="http://schemas.microsoft.com/office/powerpoint/2010/main" val="269603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Rectangle 7"/>
          <p:cNvSpPr/>
          <p:nvPr userDrawn="1"/>
        </p:nvSpPr>
        <p:spPr>
          <a:xfrm>
            <a:off x="6078179" y="3513"/>
            <a:ext cx="6113821" cy="6854487"/>
          </a:xfrm>
          <a:prstGeom prst="rect">
            <a:avLst/>
          </a:prstGeom>
          <a:solidFill>
            <a:schemeClr val="accent3"/>
          </a:solidFill>
        </p:spPr>
        <p:txBody>
          <a:bodyPr vert="horz" lIns="45720" tIns="22860" rIns="45720" bIns="22860" rtlCol="0" anchor="t">
            <a:normAutofit/>
          </a:bodyPr>
          <a:lstStyle/>
          <a:p>
            <a:pPr algn="ctr" eaLnBrk="1" hangingPunct="1">
              <a:lnSpc>
                <a:spcPct val="90000"/>
              </a:lnSpc>
              <a:spcBef>
                <a:spcPts val="500"/>
              </a:spcBef>
              <a:buFont typeface="Arial" panose="020B0604020202020204" pitchFamily="34" charset="0"/>
            </a:pPr>
            <a:endParaRPr lang="en-US" sz="1350" kern="1200">
              <a:solidFill>
                <a:schemeClr val="accent5"/>
              </a:solidFill>
              <a:latin typeface="Visuelt Pro Light" panose="020B0303040202040104" pitchFamily="34" charset="0"/>
            </a:endParaRPr>
          </a:p>
        </p:txBody>
      </p:sp>
      <p:sp>
        <p:nvSpPr>
          <p:cNvPr id="9" name="Rectangle 8"/>
          <p:cNvSpPr/>
          <p:nvPr userDrawn="1"/>
        </p:nvSpPr>
        <p:spPr>
          <a:xfrm>
            <a:off x="921093" y="691979"/>
            <a:ext cx="6737007" cy="3841922"/>
          </a:xfrm>
          <a:prstGeom prst="rect">
            <a:avLst/>
          </a:prstGeom>
          <a:solidFill>
            <a:schemeClr val="accent5"/>
          </a:solidFill>
        </p:spPr>
        <p:txBody>
          <a:bodyPr vert="horz" lIns="45720" tIns="22860" rIns="45720" bIns="22860" rtlCol="0" anchor="t">
            <a:normAutofit/>
          </a:bodyPr>
          <a:lstStyle/>
          <a:p>
            <a:pPr lvl="0" eaLnBrk="1" hangingPunct="1">
              <a:lnSpc>
                <a:spcPct val="90000"/>
              </a:lnSpc>
              <a:spcBef>
                <a:spcPts val="500"/>
              </a:spcBef>
              <a:buFont typeface="Arial" panose="020B0604020202020204" pitchFamily="34" charset="0"/>
            </a:pPr>
            <a:endParaRPr lang="en-US" sz="1350" kern="1200">
              <a:solidFill>
                <a:schemeClr val="accent5"/>
              </a:solidFill>
              <a:latin typeface="Visuelt Pro Light" panose="020B0303040202040104" pitchFamily="34" charset="0"/>
            </a:endParaRPr>
          </a:p>
        </p:txBody>
      </p:sp>
      <p:sp>
        <p:nvSpPr>
          <p:cNvPr id="2" name="Title 1"/>
          <p:cNvSpPr>
            <a:spLocks noGrp="1"/>
          </p:cNvSpPr>
          <p:nvPr>
            <p:ph type="ctrTitle"/>
          </p:nvPr>
        </p:nvSpPr>
        <p:spPr>
          <a:xfrm>
            <a:off x="1356852" y="1365250"/>
            <a:ext cx="5899355" cy="1466441"/>
          </a:xfrm>
        </p:spPr>
        <p:txBody>
          <a:bodyPr anchor="t">
            <a:normAutofit/>
          </a:bodyPr>
          <a:lstStyle>
            <a:lvl1pPr algn="l">
              <a:defRPr sz="3600">
                <a:solidFill>
                  <a:schemeClr val="tx1"/>
                </a:solidFill>
              </a:defRPr>
            </a:lvl1pPr>
          </a:lstStyle>
          <a:p>
            <a:r>
              <a:rPr lang="en-US"/>
              <a:t>Click to edit Master title style</a:t>
            </a:r>
          </a:p>
        </p:txBody>
      </p:sp>
      <p:sp>
        <p:nvSpPr>
          <p:cNvPr id="3" name="Subtitle 2"/>
          <p:cNvSpPr>
            <a:spLocks noGrp="1"/>
          </p:cNvSpPr>
          <p:nvPr>
            <p:ph type="subTitle" idx="1"/>
          </p:nvPr>
        </p:nvSpPr>
        <p:spPr>
          <a:xfrm>
            <a:off x="1356852" y="2960688"/>
            <a:ext cx="5899355" cy="15922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255" t="-1" r="1" b="-82079"/>
          <a:stretch/>
        </p:blipFill>
        <p:spPr>
          <a:xfrm>
            <a:off x="855407" y="5663349"/>
            <a:ext cx="3523931" cy="1179903"/>
          </a:xfrm>
          <a:prstGeom prst="rect">
            <a:avLst/>
          </a:prstGeom>
          <a:solidFill>
            <a:schemeClr val="bg1"/>
          </a:solidFill>
          <a:ln w="12700">
            <a:miter lim="400000"/>
          </a:ln>
        </p:spPr>
      </p:pic>
    </p:spTree>
    <p:extLst>
      <p:ext uri="{BB962C8B-B14F-4D97-AF65-F5344CB8AC3E}">
        <p14:creationId xmlns:p14="http://schemas.microsoft.com/office/powerpoint/2010/main" val="4089169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56852" y="1365250"/>
            <a:ext cx="5899355" cy="1466441"/>
          </a:xfrm>
        </p:spPr>
        <p:txBody>
          <a:bodyPr anchor="t">
            <a:normAutofit/>
          </a:bodyPr>
          <a:lstStyle>
            <a:lvl1pPr algn="l">
              <a:defRPr sz="4000">
                <a:solidFill>
                  <a:schemeClr val="tx1"/>
                </a:solidFill>
              </a:defRPr>
            </a:lvl1pPr>
          </a:lstStyle>
          <a:p>
            <a:r>
              <a:rPr lang="en-US"/>
              <a:t>Click to edit Master title style</a:t>
            </a:r>
          </a:p>
        </p:txBody>
      </p:sp>
      <p:sp>
        <p:nvSpPr>
          <p:cNvPr id="3" name="Subtitle 2"/>
          <p:cNvSpPr>
            <a:spLocks noGrp="1"/>
          </p:cNvSpPr>
          <p:nvPr>
            <p:ph type="subTitle" idx="1"/>
          </p:nvPr>
        </p:nvSpPr>
        <p:spPr>
          <a:xfrm>
            <a:off x="1356852" y="2960688"/>
            <a:ext cx="5899355" cy="15922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255" t="-1" r="1" b="-82079"/>
          <a:stretch/>
        </p:blipFill>
        <p:spPr>
          <a:xfrm>
            <a:off x="855407" y="5663349"/>
            <a:ext cx="3523931" cy="1179903"/>
          </a:xfrm>
          <a:prstGeom prst="rect">
            <a:avLst/>
          </a:prstGeom>
          <a:solidFill>
            <a:schemeClr val="bg1"/>
          </a:solidFill>
          <a:ln w="12700">
            <a:miter lim="400000"/>
          </a:ln>
        </p:spPr>
      </p:pic>
    </p:spTree>
    <p:extLst>
      <p:ext uri="{BB962C8B-B14F-4D97-AF65-F5344CB8AC3E}">
        <p14:creationId xmlns:p14="http://schemas.microsoft.com/office/powerpoint/2010/main" val="17763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365251"/>
            <a:ext cx="6743700" cy="1595437"/>
          </a:xfrm>
        </p:spPr>
        <p:txBody>
          <a:bodyPr anchor="t">
            <a:normAutofit/>
          </a:bodyPr>
          <a:lstStyle>
            <a:lvl1pPr>
              <a:defRPr lang="en-US" sz="4000" b="0" i="0" kern="1200" dirty="0">
                <a:solidFill>
                  <a:schemeClr val="tx1"/>
                </a:solidFill>
                <a:latin typeface="Arial" panose="020B0604020202020204" pitchFamily="34" charset="0"/>
                <a:ea typeface="+mj-ea"/>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14400" y="3215148"/>
            <a:ext cx="6743700" cy="1695480"/>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122455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921093" y="1445989"/>
            <a:ext cx="5711482" cy="3530943"/>
          </a:xfrm>
          <a:prstGeom prst="rect">
            <a:avLst/>
          </a:prstGeom>
          <a:solidFill>
            <a:schemeClr val="accent4"/>
          </a:solidFill>
        </p:spPr>
        <p:txBody>
          <a:bodyPr vert="horz" lIns="45720" tIns="22860" rIns="45720" bIns="22860" rtlCol="0" anchor="t">
            <a:normAutofit/>
          </a:bodyPr>
          <a:lstStyle/>
          <a:p>
            <a:pPr lvl="0" eaLnBrk="1" hangingPunct="1">
              <a:lnSpc>
                <a:spcPct val="90000"/>
              </a:lnSpc>
              <a:spcBef>
                <a:spcPts val="500"/>
              </a:spcBef>
              <a:buFont typeface="Arial" panose="020B0604020202020204" pitchFamily="34" charset="0"/>
            </a:pPr>
            <a:endParaRPr lang="en-US" sz="1350" kern="1200">
              <a:solidFill>
                <a:schemeClr val="accent4"/>
              </a:solidFill>
              <a:latin typeface="Visuelt Pro Light" panose="020B0303040202040104" pitchFamily="34" charset="0"/>
            </a:endParaRPr>
          </a:p>
        </p:txBody>
      </p:sp>
      <p:sp>
        <p:nvSpPr>
          <p:cNvPr id="2" name="Title 1"/>
          <p:cNvSpPr>
            <a:spLocks noGrp="1"/>
          </p:cNvSpPr>
          <p:nvPr>
            <p:ph type="title"/>
          </p:nvPr>
        </p:nvSpPr>
        <p:spPr>
          <a:xfrm>
            <a:off x="1643216" y="2413742"/>
            <a:ext cx="4580604" cy="2040271"/>
          </a:xfrm>
        </p:spPr>
        <p:txBody>
          <a:bodyPr anchor="t">
            <a:normAutofit/>
          </a:bodyPr>
          <a:lstStyle>
            <a:lvl1pPr>
              <a:defRPr lang="en-US" sz="4000" b="0" i="0" kern="1200" dirty="0">
                <a:solidFill>
                  <a:schemeClr val="tx1"/>
                </a:solidFill>
                <a:latin typeface="Arial" panose="020B0604020202020204" pitchFamily="34" charset="0"/>
                <a:ea typeface="+mj-ea"/>
                <a:cs typeface="Arial" panose="020B0604020202020204" pitchFamily="34" charset="0"/>
              </a:defRPr>
            </a:lvl1pPr>
          </a:lstStyle>
          <a:p>
            <a:r>
              <a:rPr lang="en-US"/>
              <a:t>Click to edit Master 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190132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4" name="TextBox 3">
            <a:extLst>
              <a:ext uri="{FF2B5EF4-FFF2-40B4-BE49-F238E27FC236}">
                <a16:creationId xmlns:a16="http://schemas.microsoft.com/office/drawing/2014/main" id="{9D73EFE2-89E5-4714-BC48-FFC533192F8A}"/>
              </a:ext>
            </a:extLst>
          </p:cNvPr>
          <p:cNvSpPr txBox="1"/>
          <p:nvPr userDrawn="1"/>
        </p:nvSpPr>
        <p:spPr>
          <a:xfrm>
            <a:off x="9983634" y="82390"/>
            <a:ext cx="2120900" cy="276999"/>
          </a:xfrm>
          <a:prstGeom prst="rect">
            <a:avLst/>
          </a:prstGeom>
          <a:noFill/>
        </p:spPr>
        <p:txBody>
          <a:bodyPr wrap="square" rtlCol="0">
            <a:spAutoFit/>
          </a:bodyPr>
          <a:lstStyle/>
          <a:p>
            <a:r>
              <a:rPr lang="en-US" sz="1200">
                <a:hlinkClick r:id="rId2" action="ppaction://hlinksldjump"/>
              </a:rPr>
              <a:t>Return to Table of Contents</a:t>
            </a:r>
            <a:endParaRPr lang="en-US" sz="1200"/>
          </a:p>
        </p:txBody>
      </p:sp>
    </p:spTree>
    <p:extLst>
      <p:ext uri="{BB962C8B-B14F-4D97-AF65-F5344CB8AC3E}">
        <p14:creationId xmlns:p14="http://schemas.microsoft.com/office/powerpoint/2010/main" val="425511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082D23AF-1948-2B40-B76B-501B4452FE21}"/>
              </a:ext>
            </a:extLst>
          </p:cNvPr>
          <p:cNvSpPr/>
          <p:nvPr userDrawn="1"/>
        </p:nvSpPr>
        <p:spPr>
          <a:xfrm>
            <a:off x="914400" y="1371601"/>
            <a:ext cx="4953001" cy="4762500"/>
          </a:xfrm>
          <a:prstGeom prst="rect">
            <a:avLst/>
          </a:prstGeom>
          <a:solidFill>
            <a:schemeClr val="accent5"/>
          </a:solidFill>
          <a:ln w="25400">
            <a:miter lim="400000"/>
          </a:ln>
        </p:spPr>
        <p:txBody>
          <a:bodyPr lIns="60960" tIns="60960" rIns="60960" bIns="60960" anchor="ctr"/>
          <a:lstStyle/>
          <a:p>
            <a:endParaRPr sz="900"/>
          </a:p>
        </p:txBody>
      </p:sp>
      <p:sp>
        <p:nvSpPr>
          <p:cNvPr id="9" name="Rectangle">
            <a:extLst>
              <a:ext uri="{FF2B5EF4-FFF2-40B4-BE49-F238E27FC236}">
                <a16:creationId xmlns:a16="http://schemas.microsoft.com/office/drawing/2014/main" id="{4DE7C364-5E52-C448-8F2E-C230F896FD8D}"/>
              </a:ext>
            </a:extLst>
          </p:cNvPr>
          <p:cNvSpPr/>
          <p:nvPr userDrawn="1"/>
        </p:nvSpPr>
        <p:spPr>
          <a:xfrm>
            <a:off x="6324600" y="1371600"/>
            <a:ext cx="4953000" cy="4762501"/>
          </a:xfrm>
          <a:prstGeom prst="rect">
            <a:avLst/>
          </a:prstGeom>
          <a:solidFill>
            <a:schemeClr val="accent5"/>
          </a:solidFill>
          <a:ln w="25400">
            <a:miter lim="400000"/>
          </a:ln>
        </p:spPr>
        <p:txBody>
          <a:bodyPr lIns="60960" tIns="60960" rIns="60960" bIns="60960" anchor="ctr"/>
          <a:lstStyle/>
          <a:p>
            <a:endParaRPr sz="90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299" y="4557194"/>
            <a:ext cx="4267200" cy="15832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67500" y="4552950"/>
            <a:ext cx="4267200" cy="1581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p:txBody>
          <a:bodyPr/>
          <a:lstStyle/>
          <a:p>
            <a:fld id="{07024CDC-CF68-4D8C-9225-2260FB816485}" type="slidenum">
              <a:rPr lang="en-US" smtClean="0"/>
              <a:t>‹#›</a:t>
            </a:fld>
            <a:endParaRPr lang="en-US"/>
          </a:p>
        </p:txBody>
      </p:sp>
      <p:sp>
        <p:nvSpPr>
          <p:cNvPr id="11" name="Picture Placeholder 10"/>
          <p:cNvSpPr>
            <a:spLocks noGrp="1"/>
          </p:cNvSpPr>
          <p:nvPr>
            <p:ph type="pic" sz="quarter" idx="13"/>
          </p:nvPr>
        </p:nvSpPr>
        <p:spPr>
          <a:xfrm>
            <a:off x="1257300" y="1577975"/>
            <a:ext cx="4267200" cy="2640013"/>
          </a:xfrm>
        </p:spPr>
        <p:txBody>
          <a:bodyPr/>
          <a:lstStyle/>
          <a:p>
            <a:endParaRPr lang="en-US"/>
          </a:p>
        </p:txBody>
      </p:sp>
      <p:sp>
        <p:nvSpPr>
          <p:cNvPr id="13" name="Picture Placeholder 12"/>
          <p:cNvSpPr>
            <a:spLocks noGrp="1"/>
          </p:cNvSpPr>
          <p:nvPr>
            <p:ph type="pic" sz="quarter" idx="14"/>
          </p:nvPr>
        </p:nvSpPr>
        <p:spPr>
          <a:xfrm>
            <a:off x="6667500" y="1577975"/>
            <a:ext cx="4267200" cy="2640013"/>
          </a:xfrm>
        </p:spPr>
        <p:txBody>
          <a:bodyPr/>
          <a:lstStyle/>
          <a:p>
            <a:endParaRPr lang="en-US"/>
          </a:p>
        </p:txBody>
      </p:sp>
    </p:spTree>
    <p:extLst>
      <p:ext uri="{BB962C8B-B14F-4D97-AF65-F5344CB8AC3E}">
        <p14:creationId xmlns:p14="http://schemas.microsoft.com/office/powerpoint/2010/main" val="2945289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1" y="390525"/>
            <a:ext cx="3143250" cy="688975"/>
          </a:xfrm>
        </p:spPr>
        <p:txBody>
          <a:bodyPr/>
          <a:lstStyle/>
          <a:p>
            <a:r>
              <a:rPr lang="en-US"/>
              <a:t>Click to edit Master title style</a:t>
            </a:r>
          </a:p>
        </p:txBody>
      </p:sp>
      <p:sp>
        <p:nvSpPr>
          <p:cNvPr id="3" name="Content Placeholder 2"/>
          <p:cNvSpPr>
            <a:spLocks noGrp="1"/>
          </p:cNvSpPr>
          <p:nvPr>
            <p:ph idx="1"/>
          </p:nvPr>
        </p:nvSpPr>
        <p:spPr>
          <a:xfrm>
            <a:off x="914400" y="1365250"/>
            <a:ext cx="3143250" cy="477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4527550" y="0"/>
            <a:ext cx="7664450" cy="6858000"/>
          </a:xfrm>
        </p:spPr>
        <p:txBody>
          <a:bodyPr/>
          <a:lstStyle/>
          <a:p>
            <a:endParaRPr lang="en-US"/>
          </a:p>
        </p:txBody>
      </p:sp>
    </p:spTree>
    <p:extLst>
      <p:ext uri="{BB962C8B-B14F-4D97-AF65-F5344CB8AC3E}">
        <p14:creationId xmlns:p14="http://schemas.microsoft.com/office/powerpoint/2010/main" val="4033674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390525"/>
            <a:ext cx="10363201" cy="6889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914400" y="1365250"/>
            <a:ext cx="6743700" cy="4775200"/>
          </a:xfrm>
          <a:prstGeom prst="rect">
            <a:avLst/>
          </a:prstGeom>
        </p:spPr>
        <p:txBody>
          <a:bodyPr vert="horz" lIns="91440" tIns="45720" rIns="91440" bIns="45720" rtlCol="0">
            <a:normAutofit/>
          </a:bodyPr>
          <a:lstStyle/>
          <a:p>
            <a:pPr marL="0" lvl="0" indent="0" algn="l" defTabSz="457200" rtl="0" eaLnBrk="1" latinLnBrk="0" hangingPunct="1">
              <a:lnSpc>
                <a:spcPct val="90000"/>
              </a:lnSpc>
              <a:spcBef>
                <a:spcPts val="500"/>
              </a:spcBef>
              <a:buFont typeface="Arial" panose="020B0604020202020204" pitchFamily="34" charset="0"/>
              <a:buNone/>
            </a:pPr>
            <a:r>
              <a:rPr lang="en-US"/>
              <a:t>Edit Master text styles</a:t>
            </a:r>
          </a:p>
          <a:p>
            <a:pPr marL="342900" lvl="1" indent="-114300" algn="l" defTabSz="457200" rtl="0" eaLnBrk="1" latinLnBrk="0" hangingPunct="1">
              <a:lnSpc>
                <a:spcPct val="90000"/>
              </a:lnSpc>
              <a:spcBef>
                <a:spcPts val="250"/>
              </a:spcBef>
              <a:buFont typeface="Arial" panose="020B0604020202020204" pitchFamily="34" charset="0"/>
              <a:buChar char="•"/>
            </a:pPr>
            <a:r>
              <a:rPr lang="en-US"/>
              <a:t>Second level</a:t>
            </a:r>
          </a:p>
          <a:p>
            <a:pPr marL="571500" lvl="2" indent="-114300" algn="l" defTabSz="457200" rtl="0" eaLnBrk="1" latinLnBrk="0" hangingPunct="1">
              <a:lnSpc>
                <a:spcPct val="90000"/>
              </a:lnSpc>
              <a:spcBef>
                <a:spcPts val="250"/>
              </a:spcBef>
              <a:buFont typeface="Arial" panose="020B0604020202020204" pitchFamily="34" charset="0"/>
              <a:buChar char="•"/>
            </a:pPr>
            <a:r>
              <a:rPr lang="en-US"/>
              <a:t>Third level</a:t>
            </a:r>
          </a:p>
          <a:p>
            <a:pPr marL="800100" lvl="3" indent="-114300" algn="l" defTabSz="457200" rtl="0" eaLnBrk="1" latinLnBrk="0" hangingPunct="1">
              <a:lnSpc>
                <a:spcPct val="90000"/>
              </a:lnSpc>
              <a:spcBef>
                <a:spcPts val="250"/>
              </a:spcBef>
              <a:buFont typeface="Arial" panose="020B0604020202020204" pitchFamily="34" charset="0"/>
              <a:buChar char="•"/>
            </a:pPr>
            <a:r>
              <a:rPr lang="en-US"/>
              <a:t>Fourth level</a:t>
            </a:r>
          </a:p>
          <a:p>
            <a:pPr marL="1028700" lvl="4" indent="-114300" algn="l" defTabSz="457200" rtl="0" eaLnBrk="1" latinLnBrk="0" hangingPunct="1">
              <a:lnSpc>
                <a:spcPct val="90000"/>
              </a:lnSpc>
              <a:spcBef>
                <a:spcPts val="250"/>
              </a:spcBef>
              <a:buFont typeface="Arial" panose="020B0604020202020204" pitchFamily="34" charset="0"/>
              <a:buChar char="•"/>
            </a:pPr>
            <a:r>
              <a:rPr lang="en-US"/>
              <a:t>Fifth level</a:t>
            </a:r>
          </a:p>
        </p:txBody>
      </p:sp>
      <p:sp>
        <p:nvSpPr>
          <p:cNvPr id="5" name="Footer Placeholder 4"/>
          <p:cNvSpPr>
            <a:spLocks noGrp="1"/>
          </p:cNvSpPr>
          <p:nvPr>
            <p:ph type="ftr" sz="quarter" idx="3"/>
          </p:nvPr>
        </p:nvSpPr>
        <p:spPr>
          <a:xfrm>
            <a:off x="6096000" y="6473372"/>
            <a:ext cx="4581832" cy="148345"/>
          </a:xfrm>
          <a:prstGeom prst="rect">
            <a:avLst/>
          </a:prstGeom>
        </p:spPr>
        <p:txBody>
          <a:bodyPr vert="horz" lIns="91440" tIns="45720" rIns="91440" bIns="45720" rtlCol="0" anchor="ctr"/>
          <a:lstStyle>
            <a:lvl1pPr algn="r">
              <a:defRPr sz="525" spc="100" baseline="0">
                <a:solidFill>
                  <a:schemeClr val="tx1"/>
                </a:solidFill>
              </a:defRPr>
            </a:lvl1pPr>
          </a:lstStyle>
          <a:p>
            <a:r>
              <a:rPr lang="en-US"/>
              <a:t>© 2019 GENERAL DYNAMICS INFORMATION TECHNOLOGY. ALL RIGHTS RESERVED.</a:t>
            </a:r>
          </a:p>
        </p:txBody>
      </p:sp>
      <p:sp>
        <p:nvSpPr>
          <p:cNvPr id="6" name="Slide Number Placeholder 5"/>
          <p:cNvSpPr>
            <a:spLocks noGrp="1"/>
          </p:cNvSpPr>
          <p:nvPr>
            <p:ph type="sldNum" sz="quarter" idx="4"/>
          </p:nvPr>
        </p:nvSpPr>
        <p:spPr>
          <a:xfrm>
            <a:off x="10810568" y="6469317"/>
            <a:ext cx="467033" cy="156455"/>
          </a:xfrm>
          <a:prstGeom prst="rect">
            <a:avLst/>
          </a:prstGeom>
        </p:spPr>
        <p:txBody>
          <a:bodyPr vert="horz" lIns="91440" tIns="45720" rIns="91440" bIns="45720" rtlCol="0" anchor="ctr"/>
          <a:lstStyle>
            <a:lvl1pPr algn="r">
              <a:defRPr sz="600">
                <a:solidFill>
                  <a:schemeClr val="tx1"/>
                </a:solidFill>
                <a:latin typeface="Arial" panose="020B0604020202020204" pitchFamily="34" charset="0"/>
                <a:cs typeface="Arial" panose="020B0604020202020204" pitchFamily="34" charset="0"/>
              </a:defRPr>
            </a:lvl1pPr>
          </a:lstStyle>
          <a:p>
            <a:fld id="{07024CDC-CF68-4D8C-9225-2260FB816485}" type="slidenum">
              <a:rPr lang="en-US" smtClean="0"/>
              <a:pPr/>
              <a:t>‹#›</a:t>
            </a:fld>
            <a:endParaRPr lang="en-US"/>
          </a:p>
        </p:txBody>
      </p:sp>
      <p:pic>
        <p:nvPicPr>
          <p:cNvPr id="32" name="gdit_sht_lg_rgb-01.png" descr="gdit_sht_lg_rgb-01.png">
            <a:extLst>
              <a:ext uri="{FF2B5EF4-FFF2-40B4-BE49-F238E27FC236}">
                <a16:creationId xmlns:a16="http://schemas.microsoft.com/office/drawing/2014/main" id="{FE10B9AB-D43A-204D-A798-B8D3D267D8D4}"/>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713985" y="6277389"/>
            <a:ext cx="1094128" cy="540310"/>
          </a:xfrm>
          <a:prstGeom prst="rect">
            <a:avLst/>
          </a:prstGeom>
          <a:ln w="12700">
            <a:miter lim="400000"/>
          </a:ln>
        </p:spPr>
      </p:pic>
    </p:spTree>
    <p:extLst>
      <p:ext uri="{BB962C8B-B14F-4D97-AF65-F5344CB8AC3E}">
        <p14:creationId xmlns:p14="http://schemas.microsoft.com/office/powerpoint/2010/main" val="3672919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dt="0"/>
  <p:txStyles>
    <p:titleStyle>
      <a:lvl1pPr algn="l" defTabSz="914400" rtl="0" eaLnBrk="1" latinLnBrk="0" hangingPunct="1">
        <a:lnSpc>
          <a:spcPct val="90000"/>
        </a:lnSpc>
        <a:spcBef>
          <a:spcPct val="0"/>
        </a:spcBef>
        <a:buNone/>
        <a:defRPr lang="en-US" sz="2400" b="0" i="0" kern="1200" dirty="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en-US" sz="1350" b="0" i="0" kern="1200" dirty="0" smtClean="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Font typeface="Arial" panose="020B0604020202020204" pitchFamily="34" charset="0"/>
        <a:buChar char="•"/>
        <a:defRPr lang="en-US" sz="1350" b="0" i="0" kern="1200" dirty="0" smtClean="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Font typeface="Arial" panose="020B0604020202020204" pitchFamily="34" charset="0"/>
        <a:buChar char="•"/>
        <a:defRPr lang="en-US" sz="1350" b="0" i="0" kern="1200" dirty="0" smtClean="0">
          <a:solidFill>
            <a:schemeClr val="tx1"/>
          </a:solidFill>
          <a:latin typeface="Arial" panose="020B0604020202020204" pitchFamily="34" charset="0"/>
          <a:ea typeface="+mn-ea"/>
          <a:cs typeface="Arial" panose="020B0604020202020204" pitchFamily="34" charset="0"/>
        </a:defRPr>
      </a:lvl3pPr>
      <a:lvl4pPr marL="914400" indent="-228600" algn="l" defTabSz="914400" rtl="0" eaLnBrk="1" latinLnBrk="0" hangingPunct="1">
        <a:lnSpc>
          <a:spcPct val="90000"/>
        </a:lnSpc>
        <a:spcBef>
          <a:spcPts val="500"/>
        </a:spcBef>
        <a:buFont typeface="Arial" panose="020B0604020202020204" pitchFamily="34" charset="0"/>
        <a:buChar char="•"/>
        <a:defRPr lang="en-US" sz="1350" b="0" i="0" kern="1200" dirty="0" smtClean="0">
          <a:solidFill>
            <a:schemeClr val="tx1"/>
          </a:solidFill>
          <a:latin typeface="Arial" panose="020B0604020202020204" pitchFamily="34" charset="0"/>
          <a:ea typeface="+mn-ea"/>
          <a:cs typeface="Arial" panose="020B0604020202020204" pitchFamily="34" charset="0"/>
        </a:defRPr>
      </a:lvl4pPr>
      <a:lvl5pPr marL="1143000" indent="-228600" algn="l" defTabSz="914400" rtl="0" eaLnBrk="1" latinLnBrk="0" hangingPunct="1">
        <a:lnSpc>
          <a:spcPct val="90000"/>
        </a:lnSpc>
        <a:spcBef>
          <a:spcPts val="500"/>
        </a:spcBef>
        <a:buFont typeface="Arial" panose="020B0604020202020204" pitchFamily="34" charset="0"/>
        <a:buChar char="•"/>
        <a:defRPr lang="en-US" sz="1350" b="0" i="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36">
          <p15:clr>
            <a:srgbClr val="F26B43"/>
          </p15:clr>
        </p15:guide>
        <p15:guide id="2" pos="7680">
          <p15:clr>
            <a:srgbClr val="F26B43"/>
          </p15:clr>
        </p15:guide>
        <p15:guide id="3" pos="1152">
          <p15:clr>
            <a:srgbClr val="F26B43"/>
          </p15:clr>
        </p15:guide>
        <p15:guide id="4" pos="5112">
          <p15:clr>
            <a:srgbClr val="F26B43"/>
          </p15:clr>
        </p15:guide>
        <p15:guide id="5" pos="5704">
          <p15:clr>
            <a:srgbClr val="F26B43"/>
          </p15:clr>
        </p15:guide>
        <p15:guide id="6" pos="9648">
          <p15:clr>
            <a:srgbClr val="F26B43"/>
          </p15:clr>
        </p15:guide>
        <p15:guide id="7" pos="10252">
          <p15:clr>
            <a:srgbClr val="F26B43"/>
          </p15:clr>
        </p15:guide>
        <p15:guide id="8" pos="14208">
          <p15:clr>
            <a:srgbClr val="F26B43"/>
          </p15:clr>
        </p15:guide>
        <p15:guide id="9" orient="horz" pos="492">
          <p15:clr>
            <a:srgbClr val="F26B43"/>
          </p15:clr>
        </p15:guide>
        <p15:guide id="10" orient="horz" pos="7736">
          <p15:clr>
            <a:srgbClr val="F26B43"/>
          </p15:clr>
        </p15:guide>
        <p15:guide id="11" orient="horz" pos="1360">
          <p15:clr>
            <a:srgbClr val="F26B43"/>
          </p15:clr>
        </p15:guide>
        <p15:guide id="12" orient="horz" pos="1720">
          <p15:clr>
            <a:srgbClr val="F26B43"/>
          </p15:clr>
        </p15:guide>
        <p15:guide id="13" orient="horz" pos="373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4.xml"/><Relationship Id="rId18" Type="http://schemas.openxmlformats.org/officeDocument/2006/relationships/slide" Target="slide41.xml"/><Relationship Id="rId26" Type="http://schemas.openxmlformats.org/officeDocument/2006/relationships/slide" Target="slide81.xml"/><Relationship Id="rId3" Type="http://schemas.openxmlformats.org/officeDocument/2006/relationships/slide" Target="slide3.xml"/><Relationship Id="rId21" Type="http://schemas.openxmlformats.org/officeDocument/2006/relationships/slide" Target="slide56.xml"/><Relationship Id="rId7" Type="http://schemas.openxmlformats.org/officeDocument/2006/relationships/slide" Target="slide7.xml"/><Relationship Id="rId12" Type="http://schemas.openxmlformats.org/officeDocument/2006/relationships/slide" Target="slide13.xml"/><Relationship Id="rId17" Type="http://schemas.openxmlformats.org/officeDocument/2006/relationships/slide" Target="slide35.xml"/><Relationship Id="rId25" Type="http://schemas.openxmlformats.org/officeDocument/2006/relationships/slide" Target="slide77.xml"/><Relationship Id="rId2" Type="http://schemas.openxmlformats.org/officeDocument/2006/relationships/image" Target="../media/image9.png"/><Relationship Id="rId16" Type="http://schemas.openxmlformats.org/officeDocument/2006/relationships/slide" Target="slide30.xml"/><Relationship Id="rId20" Type="http://schemas.openxmlformats.org/officeDocument/2006/relationships/slide" Target="slide51.xml"/><Relationship Id="rId29" Type="http://schemas.openxmlformats.org/officeDocument/2006/relationships/slide" Target="slide84.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2.xml"/><Relationship Id="rId24" Type="http://schemas.openxmlformats.org/officeDocument/2006/relationships/slide" Target="slide73.xml"/><Relationship Id="rId5" Type="http://schemas.openxmlformats.org/officeDocument/2006/relationships/slide" Target="slide5.xml"/><Relationship Id="rId15" Type="http://schemas.openxmlformats.org/officeDocument/2006/relationships/slide" Target="slide25.xml"/><Relationship Id="rId23" Type="http://schemas.openxmlformats.org/officeDocument/2006/relationships/slide" Target="slide68.xml"/><Relationship Id="rId28" Type="http://schemas.openxmlformats.org/officeDocument/2006/relationships/slide" Target="slide83.xml"/><Relationship Id="rId10" Type="http://schemas.openxmlformats.org/officeDocument/2006/relationships/slide" Target="slide11.xml"/><Relationship Id="rId19" Type="http://schemas.openxmlformats.org/officeDocument/2006/relationships/slide" Target="slide46.xml"/><Relationship Id="rId4" Type="http://schemas.openxmlformats.org/officeDocument/2006/relationships/slide" Target="slide4.xml"/><Relationship Id="rId9" Type="http://schemas.openxmlformats.org/officeDocument/2006/relationships/slide" Target="slide9.xml"/><Relationship Id="rId14" Type="http://schemas.openxmlformats.org/officeDocument/2006/relationships/slide" Target="slide20.xml"/><Relationship Id="rId22" Type="http://schemas.openxmlformats.org/officeDocument/2006/relationships/slide" Target="slide63.xml"/><Relationship Id="rId27" Type="http://schemas.openxmlformats.org/officeDocument/2006/relationships/slide" Target="slide8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4sightpm-us.com/" TargetMode="Externa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3.png"/></Relationships>
</file>

<file path=ppt/slides/_rels/slide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mailto:optasia@4sightpm-us.com" TargetMode="Externa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83.xml.rels><?xml version="1.0" encoding="UTF-8" standalone="yes"?>
<Relationships xmlns="http://schemas.openxmlformats.org/package/2006/relationships"><Relationship Id="rId3" Type="http://schemas.openxmlformats.org/officeDocument/2006/relationships/hyperlink" Target="mailto:optasia@4Sightpm-us.com"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1677" y="1749554"/>
            <a:ext cx="6653719" cy="1808294"/>
          </a:xfrm>
        </p:spPr>
        <p:txBody>
          <a:bodyPr>
            <a:noAutofit/>
          </a:bodyPr>
          <a:lstStyle/>
          <a:p>
            <a:br>
              <a:rPr lang="en-US" sz="3300" dirty="0"/>
            </a:br>
            <a:r>
              <a:rPr lang="en-US" sz="2200" b="1" spc="350" dirty="0"/>
              <a:t>4Sight User Guide</a:t>
            </a:r>
            <a:br>
              <a:rPr lang="en-US" sz="2200" b="1" spc="350" dirty="0"/>
            </a:br>
            <a:br>
              <a:rPr lang="en-US" sz="2200" b="1" spc="350" dirty="0"/>
            </a:br>
            <a:br>
              <a:rPr lang="en-US" sz="1200" spc="500" dirty="0">
                <a:solidFill>
                  <a:srgbClr val="FF0000"/>
                </a:solidFill>
              </a:rPr>
            </a:br>
            <a:br>
              <a:rPr lang="en-US" sz="3300" b="1" dirty="0"/>
            </a:br>
            <a:r>
              <a:rPr lang="en-US" sz="1000" dirty="0"/>
              <a:t>September 10 2021</a:t>
            </a:r>
            <a:endParaRPr lang="en-US" sz="800" dirty="0"/>
          </a:p>
        </p:txBody>
      </p:sp>
    </p:spTree>
    <p:extLst>
      <p:ext uri="{BB962C8B-B14F-4D97-AF65-F5344CB8AC3E}">
        <p14:creationId xmlns:p14="http://schemas.microsoft.com/office/powerpoint/2010/main" val="122506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Edit Details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pic>
        <p:nvPicPr>
          <p:cNvPr id="7" name="Picture 66">
            <a:extLst>
              <a:ext uri="{FF2B5EF4-FFF2-40B4-BE49-F238E27FC236}">
                <a16:creationId xmlns:a16="http://schemas.microsoft.com/office/drawing/2014/main" id="{1B2D05AA-C637-4BC5-8F76-5D84B61373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695" r="12692" b="42731"/>
          <a:stretch/>
        </p:blipFill>
        <p:spPr bwMode="auto">
          <a:xfrm>
            <a:off x="4320040" y="1396340"/>
            <a:ext cx="7522249" cy="13348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1">
            <a:extLst>
              <a:ext uri="{FF2B5EF4-FFF2-40B4-BE49-F238E27FC236}">
                <a16:creationId xmlns:a16="http://schemas.microsoft.com/office/drawing/2014/main" id="{4C6117A0-B4BB-4278-8EAE-3EF9A89085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2871"/>
          <a:stretch/>
        </p:blipFill>
        <p:spPr bwMode="auto">
          <a:xfrm>
            <a:off x="4320040" y="2883708"/>
            <a:ext cx="7525653" cy="13880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19">
            <a:extLst>
              <a:ext uri="{FF2B5EF4-FFF2-40B4-BE49-F238E27FC236}">
                <a16:creationId xmlns:a16="http://schemas.microsoft.com/office/drawing/2014/main" id="{F53E7D00-9F05-4A1A-B95B-C3118EE4018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800"/>
          <a:stretch/>
        </p:blipFill>
        <p:spPr bwMode="auto">
          <a:xfrm>
            <a:off x="4323444" y="4546879"/>
            <a:ext cx="7525653" cy="1449660"/>
          </a:xfrm>
          <a:prstGeom prst="rect">
            <a:avLst/>
          </a:prstGeom>
          <a:noFill/>
          <a:extLst>
            <a:ext uri="{909E8E84-426E-40DD-AFC4-6F175D3DCCD1}">
              <a14:hiddenFill xmlns:a14="http://schemas.microsoft.com/office/drawing/2010/main">
                <a:solidFill>
                  <a:srgbClr val="FFFFFF"/>
                </a:solidFill>
              </a14:hiddenFill>
            </a:ext>
          </a:extLst>
        </p:spPr>
      </p:pic>
      <p:sp>
        <p:nvSpPr>
          <p:cNvPr id="6" name="Left Brace 5">
            <a:extLst>
              <a:ext uri="{FF2B5EF4-FFF2-40B4-BE49-F238E27FC236}">
                <a16:creationId xmlns:a16="http://schemas.microsoft.com/office/drawing/2014/main" id="{6C06E57F-3183-48C8-8A89-1026F738C094}"/>
              </a:ext>
            </a:extLst>
          </p:cNvPr>
          <p:cNvSpPr/>
          <p:nvPr/>
        </p:nvSpPr>
        <p:spPr>
          <a:xfrm>
            <a:off x="2916455" y="1457359"/>
            <a:ext cx="1403585" cy="1273857"/>
          </a:xfrm>
          <a:prstGeom prst="leftBrace">
            <a:avLst>
              <a:gd name="adj1" fmla="val 8333"/>
              <a:gd name="adj2" fmla="val 46978"/>
            </a:avLst>
          </a:prstGeom>
          <a:ln>
            <a:solidFill>
              <a:srgbClr val="4FABE7"/>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103B4B0C-05C9-4211-9FA5-F45F21CDC00C}"/>
              </a:ext>
            </a:extLst>
          </p:cNvPr>
          <p:cNvSpPr/>
          <p:nvPr/>
        </p:nvSpPr>
        <p:spPr>
          <a:xfrm>
            <a:off x="2916453" y="2997870"/>
            <a:ext cx="1403585" cy="1273857"/>
          </a:xfrm>
          <a:prstGeom prst="leftBrace">
            <a:avLst>
              <a:gd name="adj1" fmla="val 8333"/>
              <a:gd name="adj2" fmla="val 46978"/>
            </a:avLst>
          </a:prstGeom>
          <a:ln>
            <a:solidFill>
              <a:srgbClr val="4FABE7"/>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2" name="Left Brace 11">
            <a:extLst>
              <a:ext uri="{FF2B5EF4-FFF2-40B4-BE49-F238E27FC236}">
                <a16:creationId xmlns:a16="http://schemas.microsoft.com/office/drawing/2014/main" id="{390A298A-5460-4456-BEBE-8209B55B1EE8}"/>
              </a:ext>
            </a:extLst>
          </p:cNvPr>
          <p:cNvSpPr/>
          <p:nvPr/>
        </p:nvSpPr>
        <p:spPr>
          <a:xfrm>
            <a:off x="2916454" y="4718998"/>
            <a:ext cx="1403585" cy="1273857"/>
          </a:xfrm>
          <a:prstGeom prst="leftBrace">
            <a:avLst>
              <a:gd name="adj1" fmla="val 8333"/>
              <a:gd name="adj2" fmla="val 46978"/>
            </a:avLst>
          </a:prstGeom>
          <a:ln>
            <a:solidFill>
              <a:srgbClr val="4FABE7"/>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CD83BD5E-D605-4FCF-9265-EEAC3A243298}"/>
              </a:ext>
            </a:extLst>
          </p:cNvPr>
          <p:cNvSpPr txBox="1"/>
          <p:nvPr/>
        </p:nvSpPr>
        <p:spPr>
          <a:xfrm>
            <a:off x="410053" y="1453675"/>
            <a:ext cx="2660406" cy="1200329"/>
          </a:xfrm>
          <a:prstGeom prst="rect">
            <a:avLst/>
          </a:prstGeom>
          <a:noFill/>
        </p:spPr>
        <p:txBody>
          <a:bodyPr wrap="square" rtlCol="0">
            <a:spAutoFit/>
          </a:bodyPr>
          <a:lstStyle/>
          <a:p>
            <a:r>
              <a:rPr lang="en-US" dirty="0"/>
              <a:t>Example of records that require users to click </a:t>
            </a:r>
            <a:r>
              <a:rPr lang="en-US" b="1" dirty="0"/>
              <a:t>Edit Details </a:t>
            </a:r>
            <a:r>
              <a:rPr lang="en-US" dirty="0"/>
              <a:t>next to the line item:</a:t>
            </a:r>
          </a:p>
        </p:txBody>
      </p:sp>
      <p:sp>
        <p:nvSpPr>
          <p:cNvPr id="15" name="TextBox 14">
            <a:extLst>
              <a:ext uri="{FF2B5EF4-FFF2-40B4-BE49-F238E27FC236}">
                <a16:creationId xmlns:a16="http://schemas.microsoft.com/office/drawing/2014/main" id="{FCF794C2-220A-487C-9A51-0E5AA3650C9A}"/>
              </a:ext>
            </a:extLst>
          </p:cNvPr>
          <p:cNvSpPr txBox="1"/>
          <p:nvPr/>
        </p:nvSpPr>
        <p:spPr>
          <a:xfrm>
            <a:off x="410053" y="2900383"/>
            <a:ext cx="2506400" cy="1477328"/>
          </a:xfrm>
          <a:prstGeom prst="rect">
            <a:avLst/>
          </a:prstGeom>
          <a:noFill/>
        </p:spPr>
        <p:txBody>
          <a:bodyPr wrap="square" rtlCol="0">
            <a:spAutoFit/>
          </a:bodyPr>
          <a:lstStyle>
            <a:defPPr>
              <a:defRPr lang="en-US"/>
            </a:defPPr>
          </a:lstStyle>
          <a:p>
            <a:r>
              <a:rPr lang="en-US" dirty="0"/>
              <a:t>Example of records that require users to click on the blue hyperlink in the first column to edit details:</a:t>
            </a:r>
          </a:p>
        </p:txBody>
      </p:sp>
      <p:sp>
        <p:nvSpPr>
          <p:cNvPr id="17" name="TextBox 16">
            <a:extLst>
              <a:ext uri="{FF2B5EF4-FFF2-40B4-BE49-F238E27FC236}">
                <a16:creationId xmlns:a16="http://schemas.microsoft.com/office/drawing/2014/main" id="{6AE8F794-88C5-416D-971E-76A098189A74}"/>
              </a:ext>
            </a:extLst>
          </p:cNvPr>
          <p:cNvSpPr txBox="1"/>
          <p:nvPr/>
        </p:nvSpPr>
        <p:spPr>
          <a:xfrm>
            <a:off x="411755" y="4755761"/>
            <a:ext cx="2502996" cy="1200329"/>
          </a:xfrm>
          <a:prstGeom prst="rect">
            <a:avLst/>
          </a:prstGeom>
          <a:noFill/>
        </p:spPr>
        <p:txBody>
          <a:bodyPr wrap="square" rtlCol="0">
            <a:spAutoFit/>
          </a:bodyPr>
          <a:lstStyle>
            <a:defPPr>
              <a:defRPr lang="en-US"/>
            </a:defPPr>
          </a:lstStyle>
          <a:p>
            <a:r>
              <a:rPr lang="en-US" dirty="0"/>
              <a:t>Example of records that require users to click </a:t>
            </a:r>
            <a:r>
              <a:rPr lang="en-US" b="1" dirty="0"/>
              <a:t>Edit </a:t>
            </a:r>
            <a:r>
              <a:rPr lang="en-US" dirty="0"/>
              <a:t>in the first column to edit details:</a:t>
            </a:r>
          </a:p>
        </p:txBody>
      </p:sp>
    </p:spTree>
    <p:extLst>
      <p:ext uri="{BB962C8B-B14F-4D97-AF65-F5344CB8AC3E}">
        <p14:creationId xmlns:p14="http://schemas.microsoft.com/office/powerpoint/2010/main" val="372471032"/>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Add New Records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1754326"/>
          </a:xfrm>
          <a:prstGeom prst="rect">
            <a:avLst/>
          </a:prstGeom>
          <a:noFill/>
        </p:spPr>
        <p:txBody>
          <a:bodyPr wrap="square" rtlCol="0">
            <a:spAutoFit/>
          </a:bodyPr>
          <a:lstStyle/>
          <a:p>
            <a:r>
              <a:rPr lang="en-US" dirty="0"/>
              <a:t>Selecting </a:t>
            </a:r>
            <a:r>
              <a:rPr lang="en-US" b="1" dirty="0"/>
              <a:t>Add New</a:t>
            </a:r>
            <a:r>
              <a:rPr lang="en-US" dirty="0"/>
              <a:t> (or buttons that have different names but function in the same way) in the top corner of most pages can show different new record forms that can have required and optional fields. The red or black asterisks on certain fields in the forms represent required fields. Most forms have dropdowns, checkboxes, and boxes to fill in information. Selecting the </a:t>
            </a:r>
            <a:r>
              <a:rPr lang="en-US" b="1" dirty="0"/>
              <a:t>Save </a:t>
            </a:r>
            <a:r>
              <a:rPr lang="en-US" dirty="0"/>
              <a:t>button after completing the new record is how the new record is added to the list of current records. An example of the new record form can be found below:</a:t>
            </a:r>
          </a:p>
        </p:txBody>
      </p:sp>
      <p:pic>
        <p:nvPicPr>
          <p:cNvPr id="10" name="Picture 9">
            <a:extLst>
              <a:ext uri="{FF2B5EF4-FFF2-40B4-BE49-F238E27FC236}">
                <a16:creationId xmlns:a16="http://schemas.microsoft.com/office/drawing/2014/main" id="{76672101-FD24-4A4F-A9AC-E50CC40A347A}"/>
              </a:ext>
            </a:extLst>
          </p:cNvPr>
          <p:cNvPicPr/>
          <p:nvPr/>
        </p:nvPicPr>
        <p:blipFill>
          <a:blip r:embed="rId3"/>
          <a:stretch>
            <a:fillRect/>
          </a:stretch>
        </p:blipFill>
        <p:spPr>
          <a:xfrm>
            <a:off x="3371850" y="3185405"/>
            <a:ext cx="5295900" cy="2735221"/>
          </a:xfrm>
          <a:prstGeom prst="rect">
            <a:avLst/>
          </a:prstGeom>
          <a:ln>
            <a:solidFill>
              <a:srgbClr val="4FABE7"/>
            </a:solidFill>
          </a:ln>
        </p:spPr>
      </p:pic>
    </p:spTree>
    <p:extLst>
      <p:ext uri="{BB962C8B-B14F-4D97-AF65-F5344CB8AC3E}">
        <p14:creationId xmlns:p14="http://schemas.microsoft.com/office/powerpoint/2010/main" val="1544129919"/>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Show Search / Advanced Search</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2031325"/>
          </a:xfrm>
          <a:prstGeom prst="rect">
            <a:avLst/>
          </a:prstGeom>
          <a:noFill/>
        </p:spPr>
        <p:txBody>
          <a:bodyPr wrap="square" rtlCol="0">
            <a:spAutoFit/>
          </a:bodyPr>
          <a:lstStyle/>
          <a:p>
            <a:r>
              <a:rPr lang="en-US" dirty="0"/>
              <a:t>Depending on the table and number of records, selecting </a:t>
            </a:r>
            <a:r>
              <a:rPr lang="en-US" b="1" dirty="0"/>
              <a:t>Show Search </a:t>
            </a:r>
            <a:r>
              <a:rPr lang="en-US" dirty="0"/>
              <a:t>can show an </a:t>
            </a:r>
            <a:r>
              <a:rPr lang="en-US" b="1" dirty="0"/>
              <a:t>Advanced Search </a:t>
            </a:r>
            <a:r>
              <a:rPr lang="en-US" dirty="0"/>
              <a:t>capability where users can narrow the records down in a table by filtering on desired information based on fields. Users can search on specific information by filling out the desired information and selecting </a:t>
            </a:r>
            <a:r>
              <a:rPr lang="en-US" b="1" dirty="0"/>
              <a:t>Search</a:t>
            </a:r>
            <a:r>
              <a:rPr lang="en-US" dirty="0"/>
              <a:t>. To remove any text in the search boxes, users can select </a:t>
            </a:r>
            <a:r>
              <a:rPr lang="en-US" b="1" dirty="0"/>
              <a:t>Clear</a:t>
            </a:r>
            <a:r>
              <a:rPr lang="en-US" dirty="0"/>
              <a:t> in order to start over with a blank canvas for the search. Users can save this information by selecting </a:t>
            </a:r>
            <a:r>
              <a:rPr lang="en-US" b="1" dirty="0"/>
              <a:t>Save Criteria </a:t>
            </a:r>
            <a:r>
              <a:rPr lang="en-US" dirty="0"/>
              <a:t>in order to save their selected search filters. The </a:t>
            </a:r>
            <a:r>
              <a:rPr lang="en-US" b="1" dirty="0"/>
              <a:t>Hide </a:t>
            </a:r>
            <a:r>
              <a:rPr lang="en-US" dirty="0"/>
              <a:t>button simply hides the advanced search.</a:t>
            </a:r>
          </a:p>
        </p:txBody>
      </p:sp>
      <p:pic>
        <p:nvPicPr>
          <p:cNvPr id="9" name="Picture 8">
            <a:extLst>
              <a:ext uri="{FF2B5EF4-FFF2-40B4-BE49-F238E27FC236}">
                <a16:creationId xmlns:a16="http://schemas.microsoft.com/office/drawing/2014/main" id="{F1DE5881-D063-41AF-B8DE-B91CCCD4226B}"/>
              </a:ext>
            </a:extLst>
          </p:cNvPr>
          <p:cNvPicPr/>
          <p:nvPr/>
        </p:nvPicPr>
        <p:blipFill>
          <a:blip r:embed="rId3"/>
          <a:stretch>
            <a:fillRect/>
          </a:stretch>
        </p:blipFill>
        <p:spPr>
          <a:xfrm>
            <a:off x="1579606" y="3541436"/>
            <a:ext cx="9032789" cy="2311178"/>
          </a:xfrm>
          <a:prstGeom prst="rect">
            <a:avLst/>
          </a:prstGeom>
          <a:ln>
            <a:solidFill>
              <a:srgbClr val="4FABE7"/>
            </a:solidFill>
          </a:ln>
        </p:spPr>
      </p:pic>
    </p:spTree>
    <p:extLst>
      <p:ext uri="{BB962C8B-B14F-4D97-AF65-F5344CB8AC3E}">
        <p14:creationId xmlns:p14="http://schemas.microsoft.com/office/powerpoint/2010/main" val="1377025732"/>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Additional Functionality</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139321"/>
          </a:xfrm>
          <a:prstGeom prst="rect">
            <a:avLst/>
          </a:prstGeom>
          <a:noFill/>
        </p:spPr>
        <p:txBody>
          <a:bodyPr wrap="square" rtlCol="0">
            <a:spAutoFit/>
          </a:bodyPr>
          <a:lstStyle/>
          <a:p>
            <a:r>
              <a:rPr lang="en-US" sz="1800" dirty="0">
                <a:solidFill>
                  <a:srgbClr val="474A4C"/>
                </a:solidFill>
                <a:effectLst/>
                <a:latin typeface="Arial" panose="020B0604020202020204" pitchFamily="34" charset="0"/>
                <a:ea typeface="Arial" panose="020B0604020202020204" pitchFamily="34" charset="0"/>
              </a:rPr>
              <a:t>Pages - To go through pages of a table, simply go to the bottom of the table and select the right arrow or left arrow to navigate. Additionally, you can change the number of results per page by selecting the dropdown option for </a:t>
            </a:r>
            <a:r>
              <a:rPr lang="en-US" sz="1800" b="1" dirty="0">
                <a:solidFill>
                  <a:srgbClr val="474A4C"/>
                </a:solidFill>
                <a:effectLst/>
                <a:latin typeface="Arial" panose="020B0604020202020204" pitchFamily="34" charset="0"/>
                <a:ea typeface="Arial" panose="020B0604020202020204" pitchFamily="34" charset="0"/>
              </a:rPr>
              <a:t>Result Per Page</a:t>
            </a:r>
            <a:r>
              <a:rPr lang="en-US" sz="1800" dirty="0">
                <a:solidFill>
                  <a:srgbClr val="474A4C"/>
                </a:solidFill>
                <a:effectLst/>
                <a:latin typeface="Arial" panose="020B0604020202020204" pitchFamily="34" charset="0"/>
                <a:ea typeface="Arial" panose="020B0604020202020204" pitchFamily="34" charset="0"/>
              </a:rPr>
              <a:t>. A user can also go to a specific page by typing in the number on the </a:t>
            </a:r>
            <a:r>
              <a:rPr lang="en-US" sz="1800" b="1" dirty="0">
                <a:solidFill>
                  <a:srgbClr val="474A4C"/>
                </a:solidFill>
                <a:effectLst/>
                <a:latin typeface="Arial" panose="020B0604020202020204" pitchFamily="34" charset="0"/>
                <a:ea typeface="Arial" panose="020B0604020202020204" pitchFamily="34" charset="0"/>
              </a:rPr>
              <a:t>Go To Page </a:t>
            </a:r>
            <a:r>
              <a:rPr lang="en-US" sz="1800" dirty="0">
                <a:solidFill>
                  <a:srgbClr val="474A4C"/>
                </a:solidFill>
                <a:effectLst/>
                <a:latin typeface="Arial" panose="020B0604020202020204" pitchFamily="34" charset="0"/>
                <a:ea typeface="Arial" panose="020B0604020202020204" pitchFamily="34" charset="0"/>
              </a:rPr>
              <a:t>box and selecting </a:t>
            </a:r>
            <a:r>
              <a:rPr lang="en-US" sz="1800" b="1" dirty="0">
                <a:solidFill>
                  <a:srgbClr val="474A4C"/>
                </a:solidFill>
                <a:effectLst/>
                <a:latin typeface="Arial" panose="020B0604020202020204" pitchFamily="34" charset="0"/>
                <a:ea typeface="Arial" panose="020B0604020202020204" pitchFamily="34" charset="0"/>
              </a:rPr>
              <a:t>Go</a:t>
            </a:r>
            <a:r>
              <a:rPr lang="en-US" sz="1800" dirty="0">
                <a:solidFill>
                  <a:srgbClr val="474A4C"/>
                </a:solidFill>
                <a:effectLst/>
                <a:latin typeface="Arial" panose="020B0604020202020204" pitchFamily="34" charset="0"/>
                <a:ea typeface="Arial" panose="020B0604020202020204" pitchFamily="34" charset="0"/>
              </a:rPr>
              <a:t>. See the below screenshot of the fields mentioned:</a:t>
            </a:r>
          </a:p>
          <a:p>
            <a:endParaRPr lang="en-US" dirty="0">
              <a:solidFill>
                <a:srgbClr val="474A4C"/>
              </a:solidFill>
              <a:latin typeface="Arial" panose="020B0604020202020204" pitchFamily="34" charset="0"/>
              <a:ea typeface="Arial" panose="020B0604020202020204" pitchFamily="34" charset="0"/>
            </a:endParaRPr>
          </a:p>
          <a:p>
            <a:endParaRPr lang="en-US" sz="1800" dirty="0">
              <a:solidFill>
                <a:srgbClr val="474A4C"/>
              </a:solidFill>
              <a:effectLst/>
              <a:latin typeface="Arial" panose="020B0604020202020204" pitchFamily="34" charset="0"/>
              <a:ea typeface="Arial" panose="020B0604020202020204" pitchFamily="34" charset="0"/>
            </a:endParaRPr>
          </a:p>
          <a:p>
            <a:endParaRPr lang="en-US" dirty="0">
              <a:solidFill>
                <a:srgbClr val="474A4C"/>
              </a:solidFill>
              <a:latin typeface="Arial" panose="020B0604020202020204" pitchFamily="34" charset="0"/>
              <a:ea typeface="Arial" panose="020B0604020202020204" pitchFamily="34" charset="0"/>
            </a:endParaRPr>
          </a:p>
          <a:p>
            <a:endParaRPr lang="en-US" sz="1800" dirty="0">
              <a:solidFill>
                <a:srgbClr val="474A4C"/>
              </a:solidFill>
              <a:effectLst/>
              <a:latin typeface="Arial" panose="020B0604020202020204" pitchFamily="34" charset="0"/>
              <a:ea typeface="Arial" panose="020B0604020202020204" pitchFamily="34" charset="0"/>
            </a:endParaRPr>
          </a:p>
          <a:p>
            <a:r>
              <a:rPr lang="en-US" sz="1800" dirty="0">
                <a:solidFill>
                  <a:srgbClr val="474A4C"/>
                </a:solidFill>
                <a:effectLst/>
                <a:latin typeface="Arial" panose="020B0604020202020204" pitchFamily="34" charset="0"/>
                <a:ea typeface="Arial" panose="020B0604020202020204" pitchFamily="34" charset="0"/>
              </a:rPr>
              <a:t>Export To Function - Gives users the ability to export the information in a table to a PDF, XLS, or CSV. </a:t>
            </a:r>
          </a:p>
        </p:txBody>
      </p:sp>
      <p:pic>
        <p:nvPicPr>
          <p:cNvPr id="10" name="Picture 9">
            <a:extLst>
              <a:ext uri="{FF2B5EF4-FFF2-40B4-BE49-F238E27FC236}">
                <a16:creationId xmlns:a16="http://schemas.microsoft.com/office/drawing/2014/main" id="{FC698997-8525-47FD-B27D-063D07EFD723}"/>
              </a:ext>
            </a:extLst>
          </p:cNvPr>
          <p:cNvPicPr/>
          <p:nvPr/>
        </p:nvPicPr>
        <p:blipFill>
          <a:blip r:embed="rId3"/>
          <a:stretch>
            <a:fillRect/>
          </a:stretch>
        </p:blipFill>
        <p:spPr>
          <a:xfrm>
            <a:off x="2468528" y="2857430"/>
            <a:ext cx="6473341" cy="459140"/>
          </a:xfrm>
          <a:prstGeom prst="rect">
            <a:avLst/>
          </a:prstGeom>
          <a:ln>
            <a:solidFill>
              <a:srgbClr val="4FABE7"/>
            </a:solidFill>
          </a:ln>
        </p:spPr>
      </p:pic>
      <p:pic>
        <p:nvPicPr>
          <p:cNvPr id="11" name="Picture 10">
            <a:extLst>
              <a:ext uri="{FF2B5EF4-FFF2-40B4-BE49-F238E27FC236}">
                <a16:creationId xmlns:a16="http://schemas.microsoft.com/office/drawing/2014/main" id="{44D8AA1E-D6AA-4B81-B8D5-0AAF75F24A6C}"/>
              </a:ext>
            </a:extLst>
          </p:cNvPr>
          <p:cNvPicPr/>
          <p:nvPr/>
        </p:nvPicPr>
        <p:blipFill>
          <a:blip r:embed="rId4"/>
          <a:stretch>
            <a:fillRect/>
          </a:stretch>
        </p:blipFill>
        <p:spPr>
          <a:xfrm>
            <a:off x="5576236" y="4267077"/>
            <a:ext cx="1039528" cy="1179861"/>
          </a:xfrm>
          <a:prstGeom prst="rect">
            <a:avLst/>
          </a:prstGeom>
          <a:ln>
            <a:solidFill>
              <a:srgbClr val="4FABE7"/>
            </a:solidFill>
          </a:ln>
        </p:spPr>
      </p:pic>
    </p:spTree>
    <p:extLst>
      <p:ext uri="{BB962C8B-B14F-4D97-AF65-F5344CB8AC3E}">
        <p14:creationId xmlns:p14="http://schemas.microsoft.com/office/powerpoint/2010/main" val="2880667586"/>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Purchase Request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2329927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2140A19-E0A4-43A6-956C-C7D6DA71204C}"/>
              </a:ext>
            </a:extLst>
          </p:cNvPr>
          <p:cNvPicPr>
            <a:picLocks noChangeAspect="1"/>
          </p:cNvPicPr>
          <p:nvPr/>
        </p:nvPicPr>
        <p:blipFill>
          <a:blip r:embed="rId2"/>
          <a:stretch>
            <a:fillRect/>
          </a:stretch>
        </p:blipFill>
        <p:spPr>
          <a:xfrm>
            <a:off x="1358345" y="1107285"/>
            <a:ext cx="9199419" cy="5306466"/>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Purchase Request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7" name="Flowchart: Connector 6">
            <a:extLst>
              <a:ext uri="{FF2B5EF4-FFF2-40B4-BE49-F238E27FC236}">
                <a16:creationId xmlns:a16="http://schemas.microsoft.com/office/drawing/2014/main" id="{C8A49AAD-0D24-490B-9C05-ED40DF39BC11}"/>
              </a:ext>
            </a:extLst>
          </p:cNvPr>
          <p:cNvSpPr/>
          <p:nvPr/>
        </p:nvSpPr>
        <p:spPr>
          <a:xfrm>
            <a:off x="3461817" y="2779998"/>
            <a:ext cx="1005840" cy="822960"/>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921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Purchase Request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642809"/>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is used to create purchase requests (PR) and cost accounting production requests (CAPR).   </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 tailored workflow enables users to request materials and gain approval for purchases from authorized personnel, then generate a requisition and make available to the buyer for fulfillment.  4Sight provides a way to: </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Create purchase requests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Create contract required property requests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Define workflows for requests and approvals</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Data is pre-established based on employee sites. Items are easily added to the form and may include attachments. Tailored approval workflow by site/location allows both primary contractor and the customer to participate in the approval process. </a:t>
            </a:r>
          </a:p>
          <a:p>
            <a:endParaRPr lang="en-US" dirty="0">
              <a:solidFill>
                <a:srgbClr val="474A4C"/>
              </a:solidFill>
            </a:endParaRPr>
          </a:p>
        </p:txBody>
      </p:sp>
    </p:spTree>
    <p:extLst>
      <p:ext uri="{BB962C8B-B14F-4D97-AF65-F5344CB8AC3E}">
        <p14:creationId xmlns:p14="http://schemas.microsoft.com/office/powerpoint/2010/main" val="1625995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Purchase Request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2585323"/>
          </a:xfrm>
          <a:prstGeom prst="rect">
            <a:avLst/>
          </a:prstGeom>
          <a:noFill/>
        </p:spPr>
        <p:txBody>
          <a:bodyPr wrap="square" rtlCol="0">
            <a:spAutoFit/>
          </a:bodyPr>
          <a:lstStyle/>
          <a:p>
            <a:pPr marL="285750" indent="-285750">
              <a:buFont typeface="Arial" panose="020B0604020202020204" pitchFamily="34" charset="0"/>
              <a:buChar char="•"/>
            </a:pPr>
            <a:r>
              <a:rPr lang="en-US" b="1" dirty="0"/>
              <a:t>P-Card Reconciliations </a:t>
            </a:r>
            <a:r>
              <a:rPr lang="en-US" dirty="0"/>
              <a:t>–  Includes reports for </a:t>
            </a:r>
            <a:r>
              <a:rPr lang="en-US" b="1" dirty="0"/>
              <a:t>All Transactions</a:t>
            </a:r>
            <a:r>
              <a:rPr lang="en-US" dirty="0"/>
              <a:t>, </a:t>
            </a:r>
            <a:r>
              <a:rPr lang="en-US" b="1" dirty="0"/>
              <a:t>Open Transactions</a:t>
            </a:r>
            <a:r>
              <a:rPr lang="en-US" dirty="0"/>
              <a:t>, </a:t>
            </a:r>
            <a:r>
              <a:rPr lang="en-US" b="1" dirty="0"/>
              <a:t>Posted Transactions</a:t>
            </a:r>
            <a:r>
              <a:rPr lang="en-US" dirty="0"/>
              <a:t>, </a:t>
            </a:r>
            <a:r>
              <a:rPr lang="en-US" b="1" dirty="0"/>
              <a:t>Unreceived Transactions</a:t>
            </a:r>
            <a:r>
              <a:rPr lang="en-US" dirty="0"/>
              <a:t>, </a:t>
            </a:r>
            <a:r>
              <a:rPr lang="en-US" b="1" dirty="0"/>
              <a:t>Reconciled Transactions</a:t>
            </a:r>
            <a:r>
              <a:rPr lang="en-US" dirty="0"/>
              <a:t>, and </a:t>
            </a:r>
            <a:r>
              <a:rPr lang="en-US" b="1" dirty="0"/>
              <a:t>Posted To IFS Transactions</a:t>
            </a:r>
            <a:r>
              <a:rPr lang="en-US" dirty="0"/>
              <a:t>. These include details on the PR number, vendor, descriptions, buyer, project number, and more. </a:t>
            </a:r>
          </a:p>
          <a:p>
            <a:pPr marL="285750" indent="-285750">
              <a:buFont typeface="Arial" panose="020B0604020202020204" pitchFamily="34" charset="0"/>
              <a:buChar char="•"/>
            </a:pPr>
            <a:r>
              <a:rPr lang="en-US" b="1" dirty="0"/>
              <a:t>PRs </a:t>
            </a:r>
            <a:r>
              <a:rPr lang="en-US" dirty="0"/>
              <a:t>– Represents views for </a:t>
            </a:r>
            <a:r>
              <a:rPr lang="en-US" b="1" dirty="0"/>
              <a:t>Open PRs</a:t>
            </a:r>
            <a:r>
              <a:rPr lang="en-US" dirty="0"/>
              <a:t>, </a:t>
            </a:r>
            <a:r>
              <a:rPr lang="en-US" b="1" dirty="0"/>
              <a:t>Closed PRs</a:t>
            </a:r>
            <a:r>
              <a:rPr lang="en-US" dirty="0"/>
              <a:t>, and </a:t>
            </a:r>
            <a:r>
              <a:rPr lang="en-US" b="1" dirty="0"/>
              <a:t>All PRs </a:t>
            </a:r>
            <a:r>
              <a:rPr lang="en-US" dirty="0"/>
              <a:t>including their details. Additionally, provides the </a:t>
            </a:r>
            <a:r>
              <a:rPr lang="en-US" b="1" dirty="0"/>
              <a:t>Property List,</a:t>
            </a:r>
            <a:r>
              <a:rPr lang="en-US" dirty="0"/>
              <a:t> including the site name, requisition, PR number, and more information.</a:t>
            </a:r>
          </a:p>
          <a:p>
            <a:pPr marL="285750" indent="-285750">
              <a:buFont typeface="Arial" panose="020B0604020202020204" pitchFamily="34" charset="0"/>
              <a:buChar char="•"/>
            </a:pPr>
            <a:r>
              <a:rPr lang="en-US" b="1" dirty="0"/>
              <a:t>My PRs </a:t>
            </a:r>
            <a:r>
              <a:rPr lang="en-US" dirty="0"/>
              <a:t>– Shows PRs that have been requested by the person logged in, PRs that the user can take action on, and PRs that are ready for approval by the user. </a:t>
            </a:r>
          </a:p>
        </p:txBody>
      </p:sp>
    </p:spTree>
    <p:extLst>
      <p:ext uri="{BB962C8B-B14F-4D97-AF65-F5344CB8AC3E}">
        <p14:creationId xmlns:p14="http://schemas.microsoft.com/office/powerpoint/2010/main" val="269975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Purchase Request Module | </a:t>
            </a:r>
            <a:r>
              <a:rPr lang="en-US" b="1" dirty="0">
                <a:solidFill>
                  <a:srgbClr val="359EE4"/>
                </a:solidFill>
              </a:rPr>
              <a:t>Pages Continued</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416320"/>
          </a:xfrm>
          <a:prstGeom prst="rect">
            <a:avLst/>
          </a:prstGeom>
          <a:noFill/>
        </p:spPr>
        <p:txBody>
          <a:bodyPr wrap="square" rtlCol="0">
            <a:spAutoFit/>
          </a:bodyPr>
          <a:lstStyle/>
          <a:p>
            <a:pPr marL="285750" indent="-285750">
              <a:buFont typeface="Arial" panose="020B0604020202020204" pitchFamily="34" charset="0"/>
              <a:buChar char="•"/>
            </a:pPr>
            <a:r>
              <a:rPr lang="en-US" b="1" dirty="0"/>
              <a:t>Reports </a:t>
            </a:r>
            <a:r>
              <a:rPr lang="en-US" dirty="0"/>
              <a:t>– Shows multiple views for purchase request related items and tracking. This includes:</a:t>
            </a:r>
          </a:p>
          <a:p>
            <a:pPr marL="742950" lvl="1" indent="-285750">
              <a:buFont typeface="Arial" panose="020B0604020202020204" pitchFamily="34" charset="0"/>
              <a:buChar char="•"/>
            </a:pPr>
            <a:r>
              <a:rPr lang="en-US" b="1" dirty="0"/>
              <a:t>CDRL Report </a:t>
            </a:r>
            <a:r>
              <a:rPr lang="en-US" dirty="0"/>
              <a:t>– Shows CDRLs related to the contract in a table including the site, PR number, PO number, and more.</a:t>
            </a:r>
          </a:p>
          <a:p>
            <a:pPr marL="742950" lvl="1" indent="-285750">
              <a:buFont typeface="Arial" panose="020B0604020202020204" pitchFamily="34" charset="0"/>
              <a:buChar char="•"/>
            </a:pPr>
            <a:r>
              <a:rPr lang="en-US" b="1" dirty="0"/>
              <a:t>CDRL PO Report </a:t>
            </a:r>
            <a:r>
              <a:rPr lang="en-US" dirty="0"/>
              <a:t>– Shows purchase orders related to the contract in a table including details related to each individual PO number. </a:t>
            </a:r>
          </a:p>
          <a:p>
            <a:pPr marL="742950" lvl="1" indent="-285750">
              <a:buFont typeface="Arial" panose="020B0604020202020204" pitchFamily="34" charset="0"/>
              <a:buChar char="•"/>
            </a:pPr>
            <a:r>
              <a:rPr lang="en-US" b="1" dirty="0"/>
              <a:t>CDRL PR Report </a:t>
            </a:r>
            <a:r>
              <a:rPr lang="en-US" dirty="0"/>
              <a:t>– Shows purchase requests related to the contract in a table including details related to each individual PR number. </a:t>
            </a:r>
          </a:p>
          <a:p>
            <a:pPr marL="742950" lvl="1" indent="-285750">
              <a:buFont typeface="Arial" panose="020B0604020202020204" pitchFamily="34" charset="0"/>
              <a:buChar char="•"/>
            </a:pPr>
            <a:r>
              <a:rPr lang="en-US" dirty="0"/>
              <a:t>Provides specialized reports such as the </a:t>
            </a:r>
            <a:r>
              <a:rPr lang="en-US" b="1" dirty="0"/>
              <a:t>8.3 Materials Incentive Report</a:t>
            </a:r>
            <a:r>
              <a:rPr lang="en-US" dirty="0"/>
              <a:t>, </a:t>
            </a:r>
            <a:r>
              <a:rPr lang="en-US" b="1" dirty="0"/>
              <a:t>BPO/OPO Report</a:t>
            </a:r>
            <a:r>
              <a:rPr lang="en-US" dirty="0"/>
              <a:t>, </a:t>
            </a:r>
            <a:r>
              <a:rPr lang="en-US" b="1" dirty="0"/>
              <a:t>Metric Report</a:t>
            </a:r>
            <a:r>
              <a:rPr lang="en-US" dirty="0"/>
              <a:t>,</a:t>
            </a:r>
            <a:r>
              <a:rPr lang="en-US" b="1" dirty="0"/>
              <a:t> </a:t>
            </a:r>
            <a:r>
              <a:rPr lang="en-US" dirty="0"/>
              <a:t>and</a:t>
            </a:r>
            <a:r>
              <a:rPr lang="en-US" b="1" dirty="0"/>
              <a:t> SWA Logistics Report</a:t>
            </a:r>
            <a:r>
              <a:rPr lang="en-US" dirty="0"/>
              <a:t>.</a:t>
            </a:r>
          </a:p>
          <a:p>
            <a:pPr marL="742950" lvl="1" indent="-285750">
              <a:buFont typeface="Arial" panose="020B0604020202020204" pitchFamily="34" charset="0"/>
              <a:buChar char="•"/>
            </a:pPr>
            <a:r>
              <a:rPr lang="en-US" dirty="0"/>
              <a:t>Provides procurement and financial reports such as </a:t>
            </a:r>
            <a:r>
              <a:rPr lang="en-US" b="1" dirty="0"/>
              <a:t>Financial Report</a:t>
            </a:r>
            <a:r>
              <a:rPr lang="en-US" dirty="0"/>
              <a:t>,</a:t>
            </a:r>
            <a:r>
              <a:rPr lang="en-US" b="1" dirty="0"/>
              <a:t> Procurement PO Aging Report</a:t>
            </a:r>
            <a:r>
              <a:rPr lang="en-US" dirty="0"/>
              <a:t>, and </a:t>
            </a:r>
            <a:r>
              <a:rPr lang="en-US" b="1" dirty="0"/>
              <a:t>Procurement Report</a:t>
            </a:r>
            <a:r>
              <a:rPr lang="en-US" dirty="0"/>
              <a:t>.</a:t>
            </a:r>
          </a:p>
        </p:txBody>
      </p:sp>
    </p:spTree>
    <p:extLst>
      <p:ext uri="{BB962C8B-B14F-4D97-AF65-F5344CB8AC3E}">
        <p14:creationId xmlns:p14="http://schemas.microsoft.com/office/powerpoint/2010/main" val="2876219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Purchase Request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19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2469432908"/>
              </p:ext>
            </p:extLst>
          </p:nvPr>
        </p:nvGraphicFramePr>
        <p:xfrm>
          <a:off x="914398" y="1210554"/>
          <a:ext cx="10363202" cy="472440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289039">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289039">
                <a:tc>
                  <a:txBody>
                    <a:bodyPr/>
                    <a:lstStyle/>
                    <a:p>
                      <a:r>
                        <a:rPr lang="en-US" sz="1600" dirty="0"/>
                        <a:t>PR</a:t>
                      </a:r>
                    </a:p>
                  </a:txBody>
                  <a:tcPr/>
                </a:tc>
                <a:tc>
                  <a:txBody>
                    <a:bodyPr/>
                    <a:lstStyle/>
                    <a:p>
                      <a:r>
                        <a:rPr lang="en-US" sz="1600" dirty="0"/>
                        <a:t>Purchase Request</a:t>
                      </a:r>
                    </a:p>
                  </a:txBody>
                  <a:tcPr/>
                </a:tc>
                <a:extLst>
                  <a:ext uri="{0D108BD9-81ED-4DB2-BD59-A6C34878D82A}">
                    <a16:rowId xmlns:a16="http://schemas.microsoft.com/office/drawing/2014/main" val="3063592345"/>
                  </a:ext>
                </a:extLst>
              </a:tr>
              <a:tr h="289039">
                <a:tc>
                  <a:txBody>
                    <a:bodyPr/>
                    <a:lstStyle/>
                    <a:p>
                      <a:r>
                        <a:rPr lang="en-US" sz="1600" dirty="0"/>
                        <a:t>CTN</a:t>
                      </a:r>
                    </a:p>
                  </a:txBody>
                  <a:tcPr/>
                </a:tc>
                <a:tc>
                  <a:txBody>
                    <a:bodyPr/>
                    <a:lstStyle/>
                    <a:p>
                      <a:r>
                        <a:rPr lang="en-US" sz="1600" dirty="0"/>
                        <a:t>Customer Tracking Number</a:t>
                      </a:r>
                    </a:p>
                  </a:txBody>
                  <a:tcPr/>
                </a:tc>
                <a:extLst>
                  <a:ext uri="{0D108BD9-81ED-4DB2-BD59-A6C34878D82A}">
                    <a16:rowId xmlns:a16="http://schemas.microsoft.com/office/drawing/2014/main" val="3957231536"/>
                  </a:ext>
                </a:extLst>
              </a:tr>
              <a:tr h="289039">
                <a:tc>
                  <a:txBody>
                    <a:bodyPr/>
                    <a:lstStyle/>
                    <a:p>
                      <a:r>
                        <a:rPr lang="en-US" sz="1600" dirty="0"/>
                        <a:t>CLIN</a:t>
                      </a:r>
                    </a:p>
                  </a:txBody>
                  <a:tcPr/>
                </a:tc>
                <a:tc>
                  <a:txBody>
                    <a:bodyPr/>
                    <a:lstStyle/>
                    <a:p>
                      <a:r>
                        <a:rPr lang="en-US" sz="1600" dirty="0"/>
                        <a:t>Contract Line Item Number</a:t>
                      </a:r>
                    </a:p>
                  </a:txBody>
                  <a:tcPr/>
                </a:tc>
                <a:extLst>
                  <a:ext uri="{0D108BD9-81ED-4DB2-BD59-A6C34878D82A}">
                    <a16:rowId xmlns:a16="http://schemas.microsoft.com/office/drawing/2014/main" val="2098199686"/>
                  </a:ext>
                </a:extLst>
              </a:tr>
              <a:tr h="289039">
                <a:tc>
                  <a:txBody>
                    <a:bodyPr/>
                    <a:lstStyle/>
                    <a:p>
                      <a:r>
                        <a:rPr lang="en-US" sz="1600" dirty="0"/>
                        <a:t>SLIN</a:t>
                      </a:r>
                    </a:p>
                  </a:txBody>
                  <a:tcPr/>
                </a:tc>
                <a:tc>
                  <a:txBody>
                    <a:bodyPr/>
                    <a:lstStyle/>
                    <a:p>
                      <a:r>
                        <a:rPr lang="en-US" sz="1600" dirty="0"/>
                        <a:t>Sub-Line Item Number</a:t>
                      </a:r>
                    </a:p>
                  </a:txBody>
                  <a:tcPr/>
                </a:tc>
                <a:extLst>
                  <a:ext uri="{0D108BD9-81ED-4DB2-BD59-A6C34878D82A}">
                    <a16:rowId xmlns:a16="http://schemas.microsoft.com/office/drawing/2014/main" val="2140200129"/>
                  </a:ext>
                </a:extLst>
              </a:tr>
              <a:tr h="289039">
                <a:tc>
                  <a:txBody>
                    <a:bodyPr/>
                    <a:lstStyle/>
                    <a:p>
                      <a:r>
                        <a:rPr lang="en-US" sz="1600" dirty="0"/>
                        <a:t>EDD</a:t>
                      </a:r>
                    </a:p>
                  </a:txBody>
                  <a:tcPr/>
                </a:tc>
                <a:tc>
                  <a:txBody>
                    <a:bodyPr/>
                    <a:lstStyle/>
                    <a:p>
                      <a:r>
                        <a:rPr lang="en-US" sz="1600" dirty="0"/>
                        <a:t>Estimated Delivery Date</a:t>
                      </a:r>
                    </a:p>
                  </a:txBody>
                  <a:tcPr/>
                </a:tc>
                <a:extLst>
                  <a:ext uri="{0D108BD9-81ED-4DB2-BD59-A6C34878D82A}">
                    <a16:rowId xmlns:a16="http://schemas.microsoft.com/office/drawing/2014/main" val="188775005"/>
                  </a:ext>
                </a:extLst>
              </a:tr>
              <a:tr h="289039">
                <a:tc>
                  <a:txBody>
                    <a:bodyPr/>
                    <a:lstStyle/>
                    <a:p>
                      <a:r>
                        <a:rPr lang="en-US" sz="1600" dirty="0"/>
                        <a:t>WO</a:t>
                      </a:r>
                    </a:p>
                  </a:txBody>
                  <a:tcPr/>
                </a:tc>
                <a:tc>
                  <a:txBody>
                    <a:bodyPr/>
                    <a:lstStyle/>
                    <a:p>
                      <a:r>
                        <a:rPr lang="en-US" sz="1600" dirty="0"/>
                        <a:t>Work Order</a:t>
                      </a:r>
                    </a:p>
                  </a:txBody>
                  <a:tcPr/>
                </a:tc>
                <a:extLst>
                  <a:ext uri="{0D108BD9-81ED-4DB2-BD59-A6C34878D82A}">
                    <a16:rowId xmlns:a16="http://schemas.microsoft.com/office/drawing/2014/main" val="2528270203"/>
                  </a:ext>
                </a:extLst>
              </a:tr>
              <a:tr h="289039">
                <a:tc>
                  <a:txBody>
                    <a:bodyPr/>
                    <a:lstStyle/>
                    <a:p>
                      <a:r>
                        <a:rPr lang="en-US" sz="1600" dirty="0"/>
                        <a:t>REQ</a:t>
                      </a:r>
                    </a:p>
                  </a:txBody>
                  <a:tcPr/>
                </a:tc>
                <a:tc>
                  <a:txBody>
                    <a:bodyPr/>
                    <a:lstStyle/>
                    <a:p>
                      <a:r>
                        <a:rPr lang="en-US" sz="1600" dirty="0"/>
                        <a:t>Request</a:t>
                      </a:r>
                    </a:p>
                  </a:txBody>
                  <a:tcPr/>
                </a:tc>
                <a:extLst>
                  <a:ext uri="{0D108BD9-81ED-4DB2-BD59-A6C34878D82A}">
                    <a16:rowId xmlns:a16="http://schemas.microsoft.com/office/drawing/2014/main" val="3956121926"/>
                  </a:ext>
                </a:extLst>
              </a:tr>
              <a:tr h="289039">
                <a:tc>
                  <a:txBody>
                    <a:bodyPr/>
                    <a:lstStyle/>
                    <a:p>
                      <a:r>
                        <a:rPr lang="en-US" sz="1600" dirty="0"/>
                        <a:t>ORG</a:t>
                      </a:r>
                    </a:p>
                  </a:txBody>
                  <a:tcPr/>
                </a:tc>
                <a:tc>
                  <a:txBody>
                    <a:bodyPr/>
                    <a:lstStyle/>
                    <a:p>
                      <a:r>
                        <a:rPr lang="en-US" sz="1600" dirty="0"/>
                        <a:t>Organization</a:t>
                      </a:r>
                    </a:p>
                  </a:txBody>
                  <a:tcPr/>
                </a:tc>
                <a:extLst>
                  <a:ext uri="{0D108BD9-81ED-4DB2-BD59-A6C34878D82A}">
                    <a16:rowId xmlns:a16="http://schemas.microsoft.com/office/drawing/2014/main" val="2192055446"/>
                  </a:ext>
                </a:extLst>
              </a:tr>
              <a:tr h="289039">
                <a:tc>
                  <a:txBody>
                    <a:bodyPr/>
                    <a:lstStyle/>
                    <a:p>
                      <a:r>
                        <a:rPr lang="en-US" sz="1600" dirty="0"/>
                        <a:t>IFS</a:t>
                      </a:r>
                    </a:p>
                  </a:txBody>
                  <a:tcPr/>
                </a:tc>
                <a:tc>
                  <a:txBody>
                    <a:bodyPr/>
                    <a:lstStyle/>
                    <a:p>
                      <a:r>
                        <a:rPr lang="en-US" sz="1600" kern="1200" dirty="0">
                          <a:solidFill>
                            <a:schemeClr val="dk1"/>
                          </a:solidFill>
                          <a:effectLst/>
                          <a:latin typeface="+mn-lt"/>
                          <a:ea typeface="+mn-ea"/>
                          <a:cs typeface="+mn-cs"/>
                        </a:rPr>
                        <a:t>Industrial and Financial Systems</a:t>
                      </a:r>
                      <a:endParaRPr lang="en-US" sz="1600" dirty="0"/>
                    </a:p>
                  </a:txBody>
                  <a:tcPr/>
                </a:tc>
                <a:extLst>
                  <a:ext uri="{0D108BD9-81ED-4DB2-BD59-A6C34878D82A}">
                    <a16:rowId xmlns:a16="http://schemas.microsoft.com/office/drawing/2014/main" val="867979983"/>
                  </a:ext>
                </a:extLst>
              </a:tr>
              <a:tr h="289039">
                <a:tc>
                  <a:txBody>
                    <a:bodyPr/>
                    <a:lstStyle/>
                    <a:p>
                      <a:r>
                        <a:rPr lang="en-US" sz="1600" dirty="0"/>
                        <a:t>PO</a:t>
                      </a:r>
                    </a:p>
                  </a:txBody>
                  <a:tcPr/>
                </a:tc>
                <a:tc>
                  <a:txBody>
                    <a:bodyPr/>
                    <a:lstStyle/>
                    <a:p>
                      <a:r>
                        <a:rPr lang="en-US" sz="1600" dirty="0"/>
                        <a:t>Purchase Order</a:t>
                      </a:r>
                    </a:p>
                  </a:txBody>
                  <a:tcPr/>
                </a:tc>
                <a:extLst>
                  <a:ext uri="{0D108BD9-81ED-4DB2-BD59-A6C34878D82A}">
                    <a16:rowId xmlns:a16="http://schemas.microsoft.com/office/drawing/2014/main" val="4038981103"/>
                  </a:ext>
                </a:extLst>
              </a:tr>
              <a:tr h="289039">
                <a:tc>
                  <a:txBody>
                    <a:bodyPr/>
                    <a:lstStyle/>
                    <a:p>
                      <a:r>
                        <a:rPr lang="en-US" sz="1600" dirty="0"/>
                        <a:t>NSN</a:t>
                      </a:r>
                    </a:p>
                  </a:txBody>
                  <a:tcPr/>
                </a:tc>
                <a:tc>
                  <a:txBody>
                    <a:bodyPr/>
                    <a:lstStyle/>
                    <a:p>
                      <a:r>
                        <a:rPr lang="en-US" sz="1600" dirty="0"/>
                        <a:t>National Stock Number</a:t>
                      </a:r>
                    </a:p>
                  </a:txBody>
                  <a:tcPr/>
                </a:tc>
                <a:extLst>
                  <a:ext uri="{0D108BD9-81ED-4DB2-BD59-A6C34878D82A}">
                    <a16:rowId xmlns:a16="http://schemas.microsoft.com/office/drawing/2014/main" val="1951698288"/>
                  </a:ext>
                </a:extLst>
              </a:tr>
              <a:tr h="289039">
                <a:tc>
                  <a:txBody>
                    <a:bodyPr/>
                    <a:lstStyle/>
                    <a:p>
                      <a:r>
                        <a:rPr lang="en-US" sz="1600" dirty="0"/>
                        <a:t>BPO</a:t>
                      </a:r>
                    </a:p>
                  </a:txBody>
                  <a:tcPr/>
                </a:tc>
                <a:tc>
                  <a:txBody>
                    <a:bodyPr/>
                    <a:lstStyle/>
                    <a:p>
                      <a:r>
                        <a:rPr lang="en-US" sz="1600" dirty="0"/>
                        <a:t>Blanket Purchase Order</a:t>
                      </a:r>
                    </a:p>
                  </a:txBody>
                  <a:tcPr/>
                </a:tc>
                <a:extLst>
                  <a:ext uri="{0D108BD9-81ED-4DB2-BD59-A6C34878D82A}">
                    <a16:rowId xmlns:a16="http://schemas.microsoft.com/office/drawing/2014/main" val="519611399"/>
                  </a:ext>
                </a:extLst>
              </a:tr>
              <a:tr h="289039">
                <a:tc>
                  <a:txBody>
                    <a:bodyPr/>
                    <a:lstStyle/>
                    <a:p>
                      <a:r>
                        <a:rPr lang="en-US" sz="1600" dirty="0"/>
                        <a:t>OPO</a:t>
                      </a:r>
                    </a:p>
                  </a:txBody>
                  <a:tcPr/>
                </a:tc>
                <a:tc>
                  <a:txBody>
                    <a:bodyPr/>
                    <a:lstStyle/>
                    <a:p>
                      <a:r>
                        <a:rPr lang="en-US" sz="1600" dirty="0"/>
                        <a:t>Open Purchase Order</a:t>
                      </a:r>
                    </a:p>
                  </a:txBody>
                  <a:tcPr/>
                </a:tc>
                <a:extLst>
                  <a:ext uri="{0D108BD9-81ED-4DB2-BD59-A6C34878D82A}">
                    <a16:rowId xmlns:a16="http://schemas.microsoft.com/office/drawing/2014/main" val="4024409770"/>
                  </a:ext>
                </a:extLst>
              </a:tr>
            </a:tbl>
          </a:graphicData>
        </a:graphic>
      </p:graphicFrame>
    </p:spTree>
    <p:extLst>
      <p:ext uri="{BB962C8B-B14F-4D97-AF65-F5344CB8AC3E}">
        <p14:creationId xmlns:p14="http://schemas.microsoft.com/office/powerpoint/2010/main" val="2246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Table of Contents</a:t>
            </a:r>
            <a:endParaRPr lang="en-US" b="1" dirty="0">
              <a:solidFill>
                <a:srgbClr val="359EE4"/>
              </a:solidFill>
            </a:endParaRP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7" name="TextBox 6">
            <a:extLst>
              <a:ext uri="{FF2B5EF4-FFF2-40B4-BE49-F238E27FC236}">
                <a16:creationId xmlns:a16="http://schemas.microsoft.com/office/drawing/2014/main" id="{4927A03F-36CA-4889-8346-1EA81707A3BE}"/>
              </a:ext>
            </a:extLst>
          </p:cNvPr>
          <p:cNvSpPr txBox="1"/>
          <p:nvPr/>
        </p:nvSpPr>
        <p:spPr>
          <a:xfrm>
            <a:off x="914399" y="1285240"/>
            <a:ext cx="5181601" cy="3970318"/>
          </a:xfrm>
          <a:prstGeom prst="rect">
            <a:avLst/>
          </a:prstGeom>
          <a:noFill/>
        </p:spPr>
        <p:txBody>
          <a:bodyPr wrap="square">
            <a:spAutoFit/>
          </a:bodyPr>
          <a:lstStyle/>
          <a:p>
            <a:pPr marL="342900" indent="-342900">
              <a:buAutoNum type="arabicPeriod"/>
            </a:pPr>
            <a:r>
              <a:rPr lang="en-US" dirty="0">
                <a:hlinkClick r:id="rId3" action="ppaction://hlinksldjump"/>
              </a:rPr>
              <a:t>About</a:t>
            </a:r>
            <a:endParaRPr lang="en-US" dirty="0"/>
          </a:p>
          <a:p>
            <a:pPr marL="342900" indent="-342900">
              <a:buAutoNum type="arabicPeriod"/>
            </a:pPr>
            <a:r>
              <a:rPr lang="en-US" dirty="0">
                <a:hlinkClick r:id="rId4" action="ppaction://hlinksldjump"/>
              </a:rPr>
              <a:t>General Navigation</a:t>
            </a:r>
            <a:endParaRPr lang="en-US" dirty="0"/>
          </a:p>
          <a:p>
            <a:pPr marL="800100" lvl="1" indent="-342900">
              <a:buFont typeface="Arial" panose="020B0604020202020204" pitchFamily="34" charset="0"/>
              <a:buChar char="•"/>
            </a:pPr>
            <a:r>
              <a:rPr lang="en-US" dirty="0">
                <a:hlinkClick r:id="rId5" action="ppaction://hlinksldjump"/>
              </a:rPr>
              <a:t>Login Page</a:t>
            </a:r>
            <a:endParaRPr lang="en-US" dirty="0"/>
          </a:p>
          <a:p>
            <a:pPr marL="800100" lvl="1" indent="-342900">
              <a:buFont typeface="Arial" panose="020B0604020202020204" pitchFamily="34" charset="0"/>
              <a:buChar char="•"/>
            </a:pPr>
            <a:r>
              <a:rPr lang="en-US" dirty="0">
                <a:hlinkClick r:id="rId6" action="ppaction://hlinksldjump"/>
              </a:rPr>
              <a:t>Landing Page</a:t>
            </a:r>
            <a:endParaRPr lang="en-US" dirty="0"/>
          </a:p>
          <a:p>
            <a:pPr marL="800100" lvl="1" indent="-342900">
              <a:buFont typeface="Arial" panose="020B0604020202020204" pitchFamily="34" charset="0"/>
              <a:buChar char="•"/>
            </a:pPr>
            <a:r>
              <a:rPr lang="en-US" dirty="0">
                <a:hlinkClick r:id="rId7" action="ppaction://hlinksldjump"/>
              </a:rPr>
              <a:t>Dropdown Menu</a:t>
            </a:r>
            <a:endParaRPr lang="en-US" dirty="0"/>
          </a:p>
          <a:p>
            <a:pPr marL="800100" lvl="1" indent="-342900">
              <a:buFont typeface="Arial" panose="020B0604020202020204" pitchFamily="34" charset="0"/>
              <a:buChar char="•"/>
            </a:pPr>
            <a:r>
              <a:rPr lang="en-US" dirty="0">
                <a:hlinkClick r:id="rId8" action="ppaction://hlinksldjump"/>
              </a:rPr>
              <a:t>Elements</a:t>
            </a:r>
            <a:endParaRPr lang="en-US" dirty="0"/>
          </a:p>
          <a:p>
            <a:pPr marL="800100" lvl="1" indent="-342900">
              <a:buFont typeface="Arial" panose="020B0604020202020204" pitchFamily="34" charset="0"/>
              <a:buChar char="•"/>
            </a:pPr>
            <a:r>
              <a:rPr lang="en-US" dirty="0">
                <a:hlinkClick r:id="rId9" action="ppaction://hlinksldjump"/>
              </a:rPr>
              <a:t>Edit Details</a:t>
            </a:r>
            <a:endParaRPr lang="en-US" dirty="0"/>
          </a:p>
          <a:p>
            <a:pPr marL="800100" lvl="1" indent="-342900">
              <a:buFont typeface="Arial" panose="020B0604020202020204" pitchFamily="34" charset="0"/>
              <a:buChar char="•"/>
            </a:pPr>
            <a:r>
              <a:rPr lang="en-US" dirty="0">
                <a:hlinkClick r:id="rId10" action="ppaction://hlinksldjump"/>
              </a:rPr>
              <a:t>Add New Records</a:t>
            </a:r>
            <a:endParaRPr lang="en-US" dirty="0"/>
          </a:p>
          <a:p>
            <a:pPr marL="800100" lvl="1" indent="-342900">
              <a:buFont typeface="Arial" panose="020B0604020202020204" pitchFamily="34" charset="0"/>
              <a:buChar char="•"/>
            </a:pPr>
            <a:r>
              <a:rPr lang="en-US" dirty="0">
                <a:hlinkClick r:id="rId11" action="ppaction://hlinksldjump"/>
              </a:rPr>
              <a:t>Show Search / Advanced Search</a:t>
            </a:r>
            <a:endParaRPr lang="en-US" dirty="0"/>
          </a:p>
          <a:p>
            <a:pPr marL="800100" lvl="1" indent="-342900">
              <a:buFont typeface="Arial" panose="020B0604020202020204" pitchFamily="34" charset="0"/>
              <a:buChar char="•"/>
            </a:pPr>
            <a:r>
              <a:rPr lang="en-US" dirty="0">
                <a:hlinkClick r:id="rId12" action="ppaction://hlinksldjump"/>
              </a:rPr>
              <a:t>Additional Functionality</a:t>
            </a:r>
            <a:endParaRPr lang="en-US" dirty="0"/>
          </a:p>
          <a:p>
            <a:pPr marL="342900" indent="-342900">
              <a:buAutoNum type="arabicPeriod"/>
            </a:pPr>
            <a:r>
              <a:rPr lang="en-US" dirty="0">
                <a:hlinkClick r:id="rId13" action="ppaction://hlinksldjump"/>
              </a:rPr>
              <a:t>Purchase Request Module</a:t>
            </a:r>
            <a:endParaRPr lang="en-US" dirty="0"/>
          </a:p>
          <a:p>
            <a:pPr marL="342900" indent="-342900">
              <a:buAutoNum type="arabicPeriod"/>
            </a:pPr>
            <a:r>
              <a:rPr lang="en-US" dirty="0">
                <a:hlinkClick r:id="rId14" action="ppaction://hlinksldjump"/>
              </a:rPr>
              <a:t>Asset Module</a:t>
            </a:r>
            <a:endParaRPr lang="en-US" dirty="0"/>
          </a:p>
          <a:p>
            <a:pPr marL="342900" indent="-342900">
              <a:buFontTx/>
              <a:buAutoNum type="arabicPeriod"/>
            </a:pPr>
            <a:r>
              <a:rPr lang="en-US" dirty="0">
                <a:hlinkClick r:id="rId15" action="ppaction://hlinksldjump"/>
              </a:rPr>
              <a:t>Tasking Module</a:t>
            </a:r>
            <a:endParaRPr lang="en-US" dirty="0"/>
          </a:p>
          <a:p>
            <a:pPr marL="342900" indent="-342900">
              <a:buFontTx/>
              <a:buAutoNum type="arabicPeriod"/>
            </a:pPr>
            <a:r>
              <a:rPr lang="en-US" dirty="0">
                <a:hlinkClick r:id="rId16" action="ppaction://hlinksldjump"/>
              </a:rPr>
              <a:t>Positions Module</a:t>
            </a:r>
            <a:endParaRPr lang="en-US" dirty="0"/>
          </a:p>
        </p:txBody>
      </p:sp>
      <p:sp>
        <p:nvSpPr>
          <p:cNvPr id="9" name="TextBox 8">
            <a:extLst>
              <a:ext uri="{FF2B5EF4-FFF2-40B4-BE49-F238E27FC236}">
                <a16:creationId xmlns:a16="http://schemas.microsoft.com/office/drawing/2014/main" id="{DD8B4930-3A99-4AC0-8B2A-1BCEA003F016}"/>
              </a:ext>
            </a:extLst>
          </p:cNvPr>
          <p:cNvSpPr txBox="1"/>
          <p:nvPr/>
        </p:nvSpPr>
        <p:spPr>
          <a:xfrm>
            <a:off x="6096000" y="1285240"/>
            <a:ext cx="5181601" cy="3693319"/>
          </a:xfrm>
          <a:prstGeom prst="rect">
            <a:avLst/>
          </a:prstGeom>
          <a:noFill/>
        </p:spPr>
        <p:txBody>
          <a:bodyPr wrap="square">
            <a:spAutoFit/>
          </a:bodyPr>
          <a:lstStyle/>
          <a:p>
            <a:pPr marL="342900" indent="-342900">
              <a:buFont typeface="+mj-lt"/>
              <a:buAutoNum type="arabicPeriod" startAt="7"/>
            </a:pPr>
            <a:r>
              <a:rPr lang="en-US" dirty="0">
                <a:hlinkClick r:id="rId17" action="ppaction://hlinksldjump"/>
              </a:rPr>
              <a:t>Training Module</a:t>
            </a:r>
            <a:endParaRPr lang="en-US" dirty="0"/>
          </a:p>
          <a:p>
            <a:pPr marL="342900" indent="-342900">
              <a:buFont typeface="+mj-lt"/>
              <a:buAutoNum type="arabicPeriod" startAt="7"/>
            </a:pPr>
            <a:r>
              <a:rPr lang="en-US" dirty="0">
                <a:hlinkClick r:id="rId18" action="ppaction://hlinksldjump"/>
              </a:rPr>
              <a:t>Quality Module</a:t>
            </a:r>
            <a:endParaRPr lang="en-US" dirty="0"/>
          </a:p>
          <a:p>
            <a:pPr marL="342900" indent="-342900">
              <a:buFontTx/>
              <a:buAutoNum type="arabicPeriod" startAt="7"/>
            </a:pPr>
            <a:r>
              <a:rPr lang="en-US" dirty="0">
                <a:hlinkClick r:id="rId19" action="ppaction://hlinksldjump"/>
              </a:rPr>
              <a:t>Risk Module</a:t>
            </a:r>
            <a:endParaRPr lang="en-US" dirty="0"/>
          </a:p>
          <a:p>
            <a:pPr marL="342900" indent="-342900">
              <a:buFont typeface="+mj-lt"/>
              <a:buAutoNum type="arabicPeriod" startAt="10"/>
            </a:pPr>
            <a:r>
              <a:rPr lang="en-US" dirty="0">
                <a:hlinkClick r:id="rId20" action="ppaction://hlinksldjump"/>
              </a:rPr>
              <a:t>ROM Module</a:t>
            </a:r>
            <a:endParaRPr lang="en-US" dirty="0"/>
          </a:p>
          <a:p>
            <a:pPr marL="342900" indent="-342900">
              <a:buFontTx/>
              <a:buAutoNum type="arabicPeriod" startAt="10"/>
            </a:pPr>
            <a:r>
              <a:rPr lang="en-US" dirty="0">
                <a:hlinkClick r:id="rId21" action="ppaction://hlinksldjump"/>
              </a:rPr>
              <a:t>Transportation Module</a:t>
            </a:r>
            <a:endParaRPr lang="en-US" dirty="0"/>
          </a:p>
          <a:p>
            <a:pPr marL="342900" indent="-342900">
              <a:buFontTx/>
              <a:buAutoNum type="arabicPeriod" startAt="10"/>
            </a:pPr>
            <a:r>
              <a:rPr lang="en-US" dirty="0">
                <a:hlinkClick r:id="rId22" action="ppaction://hlinksldjump"/>
              </a:rPr>
              <a:t>Survey Module</a:t>
            </a:r>
            <a:endParaRPr lang="en-US" dirty="0"/>
          </a:p>
          <a:p>
            <a:pPr marL="342900" indent="-342900">
              <a:buFontTx/>
              <a:buAutoNum type="arabicPeriod" startAt="10"/>
            </a:pPr>
            <a:r>
              <a:rPr lang="en-US" dirty="0">
                <a:hlinkClick r:id="rId23" action="ppaction://hlinksldjump"/>
              </a:rPr>
              <a:t>Travel Module</a:t>
            </a:r>
            <a:endParaRPr lang="en-US" dirty="0"/>
          </a:p>
          <a:p>
            <a:pPr marL="342900" indent="-342900">
              <a:buAutoNum type="arabicPeriod" startAt="10"/>
            </a:pPr>
            <a:r>
              <a:rPr lang="en-US" dirty="0">
                <a:hlinkClick r:id="rId24" action="ppaction://hlinksldjump"/>
              </a:rPr>
              <a:t>Document Library</a:t>
            </a:r>
            <a:endParaRPr lang="en-US" dirty="0"/>
          </a:p>
          <a:p>
            <a:pPr marL="342900" indent="-342900">
              <a:buFontTx/>
              <a:buAutoNum type="arabicPeriod" startAt="10"/>
            </a:pPr>
            <a:r>
              <a:rPr lang="en-US" dirty="0">
                <a:hlinkClick r:id="rId25" action="ppaction://hlinksldjump"/>
              </a:rPr>
              <a:t>Dashboards &amp; Reporting Module</a:t>
            </a:r>
            <a:endParaRPr lang="en-US" dirty="0"/>
          </a:p>
          <a:p>
            <a:pPr marL="342900" indent="-342900">
              <a:buAutoNum type="arabicPeriod" startAt="10"/>
            </a:pPr>
            <a:r>
              <a:rPr lang="en-US" dirty="0">
                <a:hlinkClick r:id="rId26" action="ppaction://hlinksldjump"/>
              </a:rPr>
              <a:t>Additional Information</a:t>
            </a:r>
            <a:endParaRPr lang="en-US" dirty="0"/>
          </a:p>
          <a:p>
            <a:pPr marL="800100" lvl="1" indent="-342900">
              <a:buFont typeface="Arial" panose="020B0604020202020204" pitchFamily="34" charset="0"/>
              <a:buChar char="•"/>
            </a:pPr>
            <a:r>
              <a:rPr lang="en-US" dirty="0">
                <a:hlinkClick r:id="rId27" action="ppaction://hlinksldjump"/>
              </a:rPr>
              <a:t>Account Setup</a:t>
            </a:r>
            <a:endParaRPr lang="en-US" dirty="0"/>
          </a:p>
          <a:p>
            <a:pPr marL="800100" lvl="1" indent="-342900">
              <a:buFont typeface="Arial" panose="020B0604020202020204" pitchFamily="34" charset="0"/>
              <a:buChar char="•"/>
            </a:pPr>
            <a:r>
              <a:rPr lang="en-US" dirty="0">
                <a:hlinkClick r:id="rId28" action="ppaction://hlinksldjump"/>
              </a:rPr>
              <a:t>Notifications from Optasia</a:t>
            </a:r>
            <a:endParaRPr lang="en-US" dirty="0"/>
          </a:p>
          <a:p>
            <a:pPr marL="800100" lvl="1" indent="-342900">
              <a:buFont typeface="Arial" panose="020B0604020202020204" pitchFamily="34" charset="0"/>
              <a:buChar char="•"/>
            </a:pPr>
            <a:r>
              <a:rPr lang="en-US" dirty="0">
                <a:hlinkClick r:id="rId29" action="ppaction://hlinksldjump"/>
              </a:rPr>
              <a:t>Escalations</a:t>
            </a:r>
            <a:endParaRPr lang="en-US" dirty="0"/>
          </a:p>
        </p:txBody>
      </p:sp>
    </p:spTree>
    <p:extLst>
      <p:ext uri="{BB962C8B-B14F-4D97-AF65-F5344CB8AC3E}">
        <p14:creationId xmlns:p14="http://schemas.microsoft.com/office/powerpoint/2010/main" val="1908035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Asset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2950868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0DB8F53-5BA4-4C78-ABEC-BF359F833F1A}"/>
              </a:ext>
            </a:extLst>
          </p:cNvPr>
          <p:cNvPicPr>
            <a:picLocks noChangeAspect="1"/>
          </p:cNvPicPr>
          <p:nvPr/>
        </p:nvPicPr>
        <p:blipFill>
          <a:blip r:embed="rId2"/>
          <a:stretch>
            <a:fillRect/>
          </a:stretch>
        </p:blipFill>
        <p:spPr>
          <a:xfrm>
            <a:off x="1368348" y="1008755"/>
            <a:ext cx="9391352" cy="5417178"/>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Asset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5541249" y="2779998"/>
            <a:ext cx="731520" cy="731520"/>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7243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Asset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005712"/>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is used to execute asset tracking including the receipt process. This includes:</a:t>
            </a:r>
          </a:p>
          <a:p>
            <a:pPr marL="342900" marR="0" lvl="0" indent="-342900" algn="just">
              <a:lnSpc>
                <a:spcPct val="115000"/>
              </a:lnSpc>
              <a:spcBef>
                <a:spcPts val="0"/>
              </a:spcBef>
              <a:spcAft>
                <a:spcPts val="1000"/>
              </a:spcAft>
              <a:buFont typeface="Symbol" panose="05050102010706020507" pitchFamily="18" charset="2"/>
              <a:buChar char=""/>
              <a:tabLst>
                <a:tab pos="5715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Listing and auditable tracking of inventory and equipment</a:t>
            </a:r>
          </a:p>
          <a:p>
            <a:pPr marL="342900" marR="0" lvl="0" indent="-342900" algn="just">
              <a:lnSpc>
                <a:spcPct val="115000"/>
              </a:lnSpc>
              <a:spcBef>
                <a:spcPts val="0"/>
              </a:spcBef>
              <a:spcAft>
                <a:spcPts val="1000"/>
              </a:spcAft>
              <a:buFont typeface="Symbol" panose="05050102010706020507" pitchFamily="18" charset="2"/>
              <a:buChar char=""/>
              <a:tabLst>
                <a:tab pos="5715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Electronic hand receipts</a:t>
            </a:r>
          </a:p>
          <a:p>
            <a:pPr marL="342900" marR="0" lvl="0" indent="-342900" algn="just">
              <a:lnSpc>
                <a:spcPct val="115000"/>
              </a:lnSpc>
              <a:spcBef>
                <a:spcPts val="0"/>
              </a:spcBef>
              <a:spcAft>
                <a:spcPts val="1000"/>
              </a:spcAft>
              <a:buFont typeface="Symbol" panose="05050102010706020507" pitchFamily="18" charset="2"/>
              <a:buChar char=""/>
              <a:tabLst>
                <a:tab pos="5715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Workflow with electronic signatures</a:t>
            </a:r>
          </a:p>
          <a:p>
            <a:pPr marL="342900" marR="0" lvl="0" indent="-342900" algn="just">
              <a:lnSpc>
                <a:spcPct val="115000"/>
              </a:lnSpc>
              <a:spcBef>
                <a:spcPts val="0"/>
              </a:spcBef>
              <a:spcAft>
                <a:spcPts val="1000"/>
              </a:spcAft>
              <a:buFont typeface="Symbol" panose="05050102010706020507" pitchFamily="18" charset="2"/>
              <a:buChar char=""/>
              <a:tabLst>
                <a:tab pos="5715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Associate document attachments</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In addition to the regular workflow that audit-proofs asset tracking, an electronic hand receipt process from the Property Management Custodian to the accountable employee (hand receipt holder) provides transparency and captures electronic signatures of the hand receipt holders’ acceptance for the items.</a:t>
            </a:r>
          </a:p>
          <a:p>
            <a:endParaRPr lang="en-US" dirty="0"/>
          </a:p>
        </p:txBody>
      </p:sp>
    </p:spTree>
    <p:extLst>
      <p:ext uri="{BB962C8B-B14F-4D97-AF65-F5344CB8AC3E}">
        <p14:creationId xmlns:p14="http://schemas.microsoft.com/office/powerpoint/2010/main" val="3352407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Asset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7294305"/>
          </a:xfrm>
          <a:prstGeom prst="rect">
            <a:avLst/>
          </a:prstGeom>
          <a:noFill/>
        </p:spPr>
        <p:txBody>
          <a:bodyPr wrap="square" rtlCol="0">
            <a:spAutoFit/>
          </a:bodyPr>
          <a:lstStyle/>
          <a:p>
            <a:pPr marL="457200" indent="-457200">
              <a:buFont typeface="Arial" panose="020B0604020202020204" pitchFamily="34" charset="0"/>
              <a:buChar char="•"/>
            </a:pPr>
            <a:r>
              <a:rPr lang="en-US" sz="1800" b="1" dirty="0"/>
              <a:t>Inventory List </a:t>
            </a:r>
            <a:r>
              <a:rPr lang="en-US" sz="1800" dirty="0"/>
              <a:t>– Provides the </a:t>
            </a:r>
            <a:r>
              <a:rPr lang="en-US" dirty="0"/>
              <a:t>inventory </a:t>
            </a:r>
            <a:r>
              <a:rPr lang="en-US" sz="1800" dirty="0"/>
              <a:t>with inventory date, government approver, and inventory executor. </a:t>
            </a:r>
            <a:r>
              <a:rPr lang="en-US" dirty="0"/>
              <a:t>This gives users the ability to add new or edit inventories in the list.</a:t>
            </a:r>
            <a:endParaRPr lang="en-US" sz="1800" dirty="0"/>
          </a:p>
          <a:p>
            <a:pPr marL="457200" indent="-457200">
              <a:buFont typeface="Arial" panose="020B0604020202020204" pitchFamily="34" charset="0"/>
              <a:buChar char="•"/>
            </a:pPr>
            <a:r>
              <a:rPr lang="en-US" b="1" dirty="0"/>
              <a:t>Asset Calibration Due List </a:t>
            </a:r>
            <a:r>
              <a:rPr lang="en-US" dirty="0"/>
              <a:t>– Shows the assets with calibration due, including the asset number, description, and other details. </a:t>
            </a:r>
          </a:p>
          <a:p>
            <a:pPr marL="457200" indent="-457200">
              <a:buFont typeface="Arial" panose="020B0604020202020204" pitchFamily="34" charset="0"/>
              <a:buChar char="•"/>
            </a:pPr>
            <a:r>
              <a:rPr lang="en-US" sz="1800" b="1" dirty="0"/>
              <a:t>Asset List </a:t>
            </a:r>
            <a:r>
              <a:rPr lang="en-US" sz="1800" dirty="0"/>
              <a:t>– Displays the as</a:t>
            </a:r>
            <a:r>
              <a:rPr lang="en-US" dirty="0"/>
              <a:t>set list </a:t>
            </a:r>
            <a:r>
              <a:rPr lang="en-US" sz="1800" dirty="0"/>
              <a:t>with details on each individual record and the ability</a:t>
            </a:r>
            <a:r>
              <a:rPr lang="en-US" dirty="0"/>
              <a:t> to add new assets or edit asset records in the list.</a:t>
            </a:r>
            <a:endParaRPr lang="en-US" sz="1800" dirty="0"/>
          </a:p>
          <a:p>
            <a:pPr marL="457200" indent="-457200">
              <a:buFont typeface="Arial" panose="020B0604020202020204" pitchFamily="34" charset="0"/>
              <a:buChar char="•"/>
            </a:pPr>
            <a:r>
              <a:rPr lang="en-US" b="1" dirty="0"/>
              <a:t>Hand Receipt </a:t>
            </a:r>
            <a:r>
              <a:rPr lang="en-US" dirty="0"/>
              <a:t>– Showcases hand receipts with the details and associated custodian filters. This gives users the ability to approve hand receipts and view when the information was signed.</a:t>
            </a:r>
          </a:p>
          <a:p>
            <a:pPr marL="457200" indent="-457200">
              <a:buFont typeface="Arial" panose="020B0604020202020204" pitchFamily="34" charset="0"/>
              <a:buChar char="•"/>
            </a:pPr>
            <a:r>
              <a:rPr lang="en-US" b="1" dirty="0"/>
              <a:t>Asset Filter By Approvals </a:t>
            </a:r>
            <a:r>
              <a:rPr lang="en-US" dirty="0"/>
              <a:t>– Provides reports for specific filters necessary for viewing information. This includes:</a:t>
            </a:r>
          </a:p>
          <a:p>
            <a:pPr marL="914400" lvl="1" indent="-457200">
              <a:buFont typeface="Arial" panose="020B0604020202020204" pitchFamily="34" charset="0"/>
              <a:buChar char="•"/>
            </a:pPr>
            <a:r>
              <a:rPr lang="en-US" b="1" dirty="0"/>
              <a:t>My Hand Receipt Approvals </a:t>
            </a:r>
            <a:r>
              <a:rPr lang="en-US" dirty="0"/>
              <a:t>– Shows a list of approvals for hand receipts from the user logged in.</a:t>
            </a:r>
          </a:p>
          <a:p>
            <a:pPr marL="914400" lvl="1" indent="-457200">
              <a:buFont typeface="Arial" panose="020B0604020202020204" pitchFamily="34" charset="0"/>
              <a:buChar char="•"/>
            </a:pPr>
            <a:r>
              <a:rPr lang="en-US" b="1" dirty="0"/>
              <a:t>Asset My Approvals </a:t>
            </a:r>
            <a:r>
              <a:rPr lang="en-US" dirty="0"/>
              <a:t>- Provides a list of approvals for assets from the user logged in.</a:t>
            </a:r>
          </a:p>
          <a:p>
            <a:pPr marL="914400" lvl="1" indent="-457200">
              <a:buFont typeface="Arial" panose="020B0604020202020204" pitchFamily="34" charset="0"/>
              <a:buChar char="•"/>
            </a:pPr>
            <a:r>
              <a:rPr lang="en-US" b="1" dirty="0"/>
              <a:t>Open Assets </a:t>
            </a:r>
            <a:r>
              <a:rPr lang="en-US" dirty="0"/>
              <a:t>– Displays a list of open assets based on specific statuses including all details supporting the assets.</a:t>
            </a:r>
          </a:p>
          <a:p>
            <a:pPr marL="914400" lvl="1" indent="-457200">
              <a:buFont typeface="Arial" panose="020B0604020202020204" pitchFamily="34" charset="0"/>
              <a:buChar char="•"/>
            </a:pPr>
            <a:r>
              <a:rPr lang="en-US" b="1" dirty="0"/>
              <a:t>Closed Assets </a:t>
            </a:r>
            <a:r>
              <a:rPr lang="en-US" dirty="0"/>
              <a:t>– Displays a list of closed assets that have been approved including their details.</a:t>
            </a:r>
          </a:p>
          <a:p>
            <a:pPr marL="457200" indent="-457200">
              <a:buFont typeface="Arial" panose="020B0604020202020204" pitchFamily="34" charset="0"/>
              <a:buChar char="•"/>
            </a:pPr>
            <a:endParaRPr lang="en-US" sz="1800"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sz="1800"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sz="1800" dirty="0"/>
              <a:t>Report - </a:t>
            </a:r>
          </a:p>
          <a:p>
            <a:pPr marL="457200" indent="-457200">
              <a:buFont typeface="Arial" panose="020B0604020202020204" pitchFamily="34" charset="0"/>
              <a:buChar char="•"/>
            </a:pPr>
            <a:r>
              <a:rPr lang="en-US" dirty="0"/>
              <a:t>Asset Filter By Approvals - </a:t>
            </a:r>
            <a:endParaRPr lang="en-US" sz="1800" dirty="0"/>
          </a:p>
          <a:p>
            <a:endParaRPr lang="en-US" dirty="0"/>
          </a:p>
        </p:txBody>
      </p:sp>
    </p:spTree>
    <p:extLst>
      <p:ext uri="{BB962C8B-B14F-4D97-AF65-F5344CB8AC3E}">
        <p14:creationId xmlns:p14="http://schemas.microsoft.com/office/powerpoint/2010/main" val="2459772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Asset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1006079575"/>
              </p:ext>
            </p:extLst>
          </p:nvPr>
        </p:nvGraphicFramePr>
        <p:xfrm>
          <a:off x="914398" y="1210554"/>
          <a:ext cx="10363202" cy="25958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FAR</a:t>
                      </a:r>
                    </a:p>
                  </a:txBody>
                  <a:tcPr/>
                </a:tc>
                <a:tc>
                  <a:txBody>
                    <a:bodyPr/>
                    <a:lstStyle/>
                    <a:p>
                      <a:r>
                        <a:rPr lang="en-US" dirty="0"/>
                        <a:t>Federal Acquisition Regulation</a:t>
                      </a:r>
                    </a:p>
                  </a:txBody>
                  <a:tcPr/>
                </a:tc>
                <a:extLst>
                  <a:ext uri="{0D108BD9-81ED-4DB2-BD59-A6C34878D82A}">
                    <a16:rowId xmlns:a16="http://schemas.microsoft.com/office/drawing/2014/main" val="3063592345"/>
                  </a:ext>
                </a:extLst>
              </a:tr>
              <a:tr h="370840">
                <a:tc>
                  <a:txBody>
                    <a:bodyPr/>
                    <a:lstStyle/>
                    <a:p>
                      <a:r>
                        <a:rPr lang="en-US" dirty="0"/>
                        <a:t>TO26</a:t>
                      </a:r>
                    </a:p>
                  </a:txBody>
                  <a:tcPr/>
                </a:tc>
                <a:tc>
                  <a:txBody>
                    <a:bodyPr/>
                    <a:lstStyle/>
                    <a:p>
                      <a:r>
                        <a:rPr lang="en-US" dirty="0"/>
                        <a:t>Task Order 26</a:t>
                      </a:r>
                    </a:p>
                  </a:txBody>
                  <a:tcPr/>
                </a:tc>
                <a:extLst>
                  <a:ext uri="{0D108BD9-81ED-4DB2-BD59-A6C34878D82A}">
                    <a16:rowId xmlns:a16="http://schemas.microsoft.com/office/drawing/2014/main" val="3957231536"/>
                  </a:ext>
                </a:extLst>
              </a:tr>
              <a:tr h="370840">
                <a:tc>
                  <a:txBody>
                    <a:bodyPr/>
                    <a:lstStyle/>
                    <a:p>
                      <a:r>
                        <a:rPr lang="en-US" dirty="0"/>
                        <a:t>TMDE</a:t>
                      </a:r>
                    </a:p>
                  </a:txBody>
                  <a:tcPr/>
                </a:tc>
                <a:tc>
                  <a:txBody>
                    <a:bodyPr/>
                    <a:lstStyle/>
                    <a:p>
                      <a:r>
                        <a:rPr lang="en-US" dirty="0"/>
                        <a:t>Test, Measurement, and Diagnostic Equipment</a:t>
                      </a:r>
                    </a:p>
                  </a:txBody>
                  <a:tcPr/>
                </a:tc>
                <a:extLst>
                  <a:ext uri="{0D108BD9-81ED-4DB2-BD59-A6C34878D82A}">
                    <a16:rowId xmlns:a16="http://schemas.microsoft.com/office/drawing/2014/main" val="2098199686"/>
                  </a:ext>
                </a:extLst>
              </a:tr>
              <a:tr h="370840">
                <a:tc>
                  <a:txBody>
                    <a:bodyPr/>
                    <a:lstStyle/>
                    <a:p>
                      <a:r>
                        <a:rPr lang="en-US" dirty="0"/>
                        <a:t>CAL</a:t>
                      </a:r>
                    </a:p>
                  </a:txBody>
                  <a:tcPr/>
                </a:tc>
                <a:tc>
                  <a:txBody>
                    <a:bodyPr/>
                    <a:lstStyle/>
                    <a:p>
                      <a:r>
                        <a:rPr lang="en-US" dirty="0"/>
                        <a:t>Calibration</a:t>
                      </a:r>
                    </a:p>
                  </a:txBody>
                  <a:tcPr/>
                </a:tc>
                <a:extLst>
                  <a:ext uri="{0D108BD9-81ED-4DB2-BD59-A6C34878D82A}">
                    <a16:rowId xmlns:a16="http://schemas.microsoft.com/office/drawing/2014/main" val="2140200129"/>
                  </a:ext>
                </a:extLst>
              </a:tr>
              <a:tr h="370840">
                <a:tc>
                  <a:txBody>
                    <a:bodyPr/>
                    <a:lstStyle/>
                    <a:p>
                      <a:r>
                        <a:rPr lang="en-US" dirty="0"/>
                        <a:t>ID</a:t>
                      </a:r>
                    </a:p>
                  </a:txBody>
                  <a:tcPr/>
                </a:tc>
                <a:tc>
                  <a:txBody>
                    <a:bodyPr/>
                    <a:lstStyle/>
                    <a:p>
                      <a:r>
                        <a:rPr lang="en-US" dirty="0"/>
                        <a:t>Identification</a:t>
                      </a:r>
                    </a:p>
                  </a:txBody>
                  <a:tcPr/>
                </a:tc>
                <a:extLst>
                  <a:ext uri="{0D108BD9-81ED-4DB2-BD59-A6C34878D82A}">
                    <a16:rowId xmlns:a16="http://schemas.microsoft.com/office/drawing/2014/main" val="2528270203"/>
                  </a:ext>
                </a:extLst>
              </a:tr>
              <a:tr h="370840">
                <a:tc>
                  <a:txBody>
                    <a:bodyPr/>
                    <a:lstStyle/>
                    <a:p>
                      <a:r>
                        <a:rPr lang="en-US" dirty="0"/>
                        <a:t>GOVT.</a:t>
                      </a:r>
                    </a:p>
                  </a:txBody>
                  <a:tcPr/>
                </a:tc>
                <a:tc>
                  <a:txBody>
                    <a:bodyPr/>
                    <a:lstStyle/>
                    <a:p>
                      <a:r>
                        <a:rPr lang="en-US" dirty="0"/>
                        <a:t>Government</a:t>
                      </a:r>
                    </a:p>
                  </a:txBody>
                  <a:tcPr/>
                </a:tc>
                <a:extLst>
                  <a:ext uri="{0D108BD9-81ED-4DB2-BD59-A6C34878D82A}">
                    <a16:rowId xmlns:a16="http://schemas.microsoft.com/office/drawing/2014/main" val="3956121926"/>
                  </a:ext>
                </a:extLst>
              </a:tr>
            </a:tbl>
          </a:graphicData>
        </a:graphic>
      </p:graphicFrame>
    </p:spTree>
    <p:extLst>
      <p:ext uri="{BB962C8B-B14F-4D97-AF65-F5344CB8AC3E}">
        <p14:creationId xmlns:p14="http://schemas.microsoft.com/office/powerpoint/2010/main" val="3710314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Tasking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1796561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91D60FD-DAD1-4DBE-A18C-374BC27BE37D}"/>
              </a:ext>
            </a:extLst>
          </p:cNvPr>
          <p:cNvPicPr>
            <a:picLocks noChangeAspect="1"/>
          </p:cNvPicPr>
          <p:nvPr/>
        </p:nvPicPr>
        <p:blipFill>
          <a:blip r:embed="rId2"/>
          <a:stretch>
            <a:fillRect/>
          </a:stretch>
        </p:blipFill>
        <p:spPr>
          <a:xfrm>
            <a:off x="1543656" y="1039317"/>
            <a:ext cx="9285384" cy="5356053"/>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Tasking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7504270" y="2779998"/>
            <a:ext cx="731520" cy="731520"/>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1487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Tasking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2475037"/>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provides tasks assigned to users and task approvals. This includes the following capabilities:</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Status tracking of opened and closed tasks</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Task prioritization and due date assignment</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Individual tasks assigned to the logged-in user and tasks awaiting approval from the user</a:t>
            </a:r>
          </a:p>
          <a:p>
            <a:endParaRPr lang="en-US" dirty="0">
              <a:solidFill>
                <a:srgbClr val="474A4C"/>
              </a:solidFill>
            </a:endParaRPr>
          </a:p>
        </p:txBody>
      </p:sp>
    </p:spTree>
    <p:extLst>
      <p:ext uri="{BB962C8B-B14F-4D97-AF65-F5344CB8AC3E}">
        <p14:creationId xmlns:p14="http://schemas.microsoft.com/office/powerpoint/2010/main" val="196396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Tasking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28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7" name="TextBox 6">
            <a:extLst>
              <a:ext uri="{FF2B5EF4-FFF2-40B4-BE49-F238E27FC236}">
                <a16:creationId xmlns:a16="http://schemas.microsoft.com/office/drawing/2014/main" id="{2ECED712-9AB1-460C-B371-F3E475D30663}"/>
              </a:ext>
            </a:extLst>
          </p:cNvPr>
          <p:cNvSpPr txBox="1"/>
          <p:nvPr/>
        </p:nvSpPr>
        <p:spPr>
          <a:xfrm>
            <a:off x="1074198" y="1285240"/>
            <a:ext cx="9880847" cy="1754326"/>
          </a:xfrm>
          <a:prstGeom prst="rect">
            <a:avLst/>
          </a:prstGeom>
          <a:noFill/>
        </p:spPr>
        <p:txBody>
          <a:bodyPr wrap="square" rtlCol="0">
            <a:spAutoFit/>
          </a:bodyPr>
          <a:lstStyle/>
          <a:p>
            <a:pPr marL="457200" indent="-457200">
              <a:buFont typeface="Arial" panose="020B0604020202020204" pitchFamily="34" charset="0"/>
              <a:buChar char="•"/>
            </a:pPr>
            <a:r>
              <a:rPr lang="en-US" b="1" dirty="0"/>
              <a:t>Task </a:t>
            </a:r>
            <a:r>
              <a:rPr lang="en-US" sz="1800" b="1" dirty="0"/>
              <a:t>List </a:t>
            </a:r>
            <a:r>
              <a:rPr lang="en-US" sz="1800" dirty="0"/>
              <a:t>– Represents all tasks with the ability to create tasks, edit tasks, filter tasks, and approve tasks. In addition to this, the page also has views for open tasks only and closed tasks only.</a:t>
            </a:r>
          </a:p>
          <a:p>
            <a:pPr marL="457200" indent="-457200">
              <a:buFont typeface="Arial" panose="020B0604020202020204" pitchFamily="34" charset="0"/>
              <a:buChar char="•"/>
            </a:pPr>
            <a:r>
              <a:rPr lang="en-US" b="1" dirty="0"/>
              <a:t>My Tasks </a:t>
            </a:r>
            <a:r>
              <a:rPr lang="en-US" dirty="0"/>
              <a:t>– Shows tasks that have been created by the person logged in, tasks that are assigned to that person, and tasks that are ready for approval by the user. </a:t>
            </a:r>
            <a:endParaRPr lang="en-US" sz="1800" dirty="0"/>
          </a:p>
          <a:p>
            <a:endParaRPr lang="en-US" dirty="0"/>
          </a:p>
        </p:txBody>
      </p:sp>
    </p:spTree>
    <p:extLst>
      <p:ext uri="{BB962C8B-B14F-4D97-AF65-F5344CB8AC3E}">
        <p14:creationId xmlns:p14="http://schemas.microsoft.com/office/powerpoint/2010/main" val="3537336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Tasking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marL="0" marR="0" lvl="0" indent="0" algn="r" defTabSz="228600" rtl="0" eaLnBrk="1" fontAlgn="auto" latinLnBrk="0" hangingPunct="1">
              <a:lnSpc>
                <a:spcPct val="100000"/>
              </a:lnSpc>
              <a:spcBef>
                <a:spcPts val="0"/>
              </a:spcBef>
              <a:spcAft>
                <a:spcPts val="0"/>
              </a:spcAft>
              <a:buClrTx/>
              <a:buSzTx/>
              <a:buFontTx/>
              <a:buNone/>
              <a:tabLst/>
              <a:defRPr/>
            </a:pPr>
            <a:r>
              <a:rPr kumimoji="0" lang="en-US" sz="525" b="0" i="0" u="none" strike="noStrike" kern="1200" cap="none" spc="100" normalizeH="0" baseline="0" noProof="0">
                <a:ln>
                  <a:noFill/>
                </a:ln>
                <a:solidFill>
                  <a:srgbClr val="474A4C"/>
                </a:solidFill>
                <a:effectLst/>
                <a:uLnTx/>
                <a:uFillTx/>
                <a:latin typeface="Arial" panose="020B0604020202020204"/>
                <a:ea typeface="+mn-ea"/>
                <a:cs typeface="+mn-cs"/>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marL="0" marR="0" lvl="0" indent="0" algn="r" defTabSz="228600" rtl="0" eaLnBrk="1" fontAlgn="auto" latinLnBrk="0" hangingPunct="1">
              <a:lnSpc>
                <a:spcPct val="100000"/>
              </a:lnSpc>
              <a:spcBef>
                <a:spcPts val="0"/>
              </a:spcBef>
              <a:spcAft>
                <a:spcPts val="0"/>
              </a:spcAft>
              <a:buClrTx/>
              <a:buSzTx/>
              <a:buFontTx/>
              <a:buNone/>
              <a:tabLst/>
              <a:defRPr/>
            </a:pPr>
            <a:fld id="{07024CDC-CF68-4D8C-9225-2260FB816485}" type="slidenum">
              <a:rPr kumimoji="0" lang="en-US" sz="600" b="0" i="0" u="none" strike="noStrike" kern="1200" cap="none" spc="0" normalizeH="0" baseline="0" noProof="0">
                <a:ln>
                  <a:noFill/>
                </a:ln>
                <a:solidFill>
                  <a:srgbClr val="474A4C"/>
                </a:solidFill>
                <a:effectLst/>
                <a:uLnTx/>
                <a:uFillTx/>
                <a:latin typeface="Arial" panose="020B0604020202020204" pitchFamily="34" charset="0"/>
                <a:ea typeface="+mn-ea"/>
                <a:cs typeface="Arial" panose="020B0604020202020204" pitchFamily="34" charset="0"/>
              </a:rPr>
              <a:pPr marL="0" marR="0" lvl="0" indent="0" algn="r" defTabSz="228600" rtl="0" eaLnBrk="1" fontAlgn="auto" latinLnBrk="0" hangingPunct="1">
                <a:lnSpc>
                  <a:spcPct val="100000"/>
                </a:lnSpc>
                <a:spcBef>
                  <a:spcPts val="0"/>
                </a:spcBef>
                <a:spcAft>
                  <a:spcPts val="0"/>
                </a:spcAft>
                <a:buClrTx/>
                <a:buSzTx/>
                <a:buFontTx/>
                <a:buNone/>
                <a:tabLst/>
                <a:defRPr/>
              </a:pPr>
              <a:t>29</a:t>
            </a:fld>
            <a:endParaRPr kumimoji="0" lang="en-US" sz="600" b="0" i="0" u="none" strike="noStrike" kern="1200" cap="none" spc="0" normalizeH="0" baseline="0" noProof="0">
              <a:ln>
                <a:noFill/>
              </a:ln>
              <a:solidFill>
                <a:srgbClr val="474A4C"/>
              </a:solidFill>
              <a:effectLst/>
              <a:uLnTx/>
              <a:uFillTx/>
              <a:latin typeface="Arial" panose="020B0604020202020204" pitchFamily="34" charset="0"/>
              <a:ea typeface="+mn-ea"/>
              <a:cs typeface="Arial" panose="020B0604020202020204" pitchFamily="34" charset="0"/>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1980817527"/>
              </p:ext>
            </p:extLst>
          </p:nvPr>
        </p:nvGraphicFramePr>
        <p:xfrm>
          <a:off x="914398" y="1210554"/>
          <a:ext cx="10363202" cy="7416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CTN</a:t>
                      </a:r>
                    </a:p>
                  </a:txBody>
                  <a:tcPr/>
                </a:tc>
                <a:tc>
                  <a:txBody>
                    <a:bodyPr/>
                    <a:lstStyle/>
                    <a:p>
                      <a:r>
                        <a:rPr lang="en-US" dirty="0"/>
                        <a:t>Customer Tracking Number</a:t>
                      </a:r>
                    </a:p>
                  </a:txBody>
                  <a:tcPr/>
                </a:tc>
                <a:extLst>
                  <a:ext uri="{0D108BD9-81ED-4DB2-BD59-A6C34878D82A}">
                    <a16:rowId xmlns:a16="http://schemas.microsoft.com/office/drawing/2014/main" val="3957231536"/>
                  </a:ext>
                </a:extLst>
              </a:tr>
            </a:tbl>
          </a:graphicData>
        </a:graphic>
      </p:graphicFrame>
    </p:spTree>
    <p:extLst>
      <p:ext uri="{BB962C8B-B14F-4D97-AF65-F5344CB8AC3E}">
        <p14:creationId xmlns:p14="http://schemas.microsoft.com/office/powerpoint/2010/main" val="28217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About</a:t>
            </a:r>
            <a:endParaRPr lang="en-US" b="1" dirty="0">
              <a:solidFill>
                <a:srgbClr val="359EE4"/>
              </a:solidFill>
            </a:endParaRP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9" name="TextBox 8">
            <a:extLst>
              <a:ext uri="{FF2B5EF4-FFF2-40B4-BE49-F238E27FC236}">
                <a16:creationId xmlns:a16="http://schemas.microsoft.com/office/drawing/2014/main" id="{20DE92A2-C9F5-4701-9455-A30BAC7E34B5}"/>
              </a:ext>
            </a:extLst>
          </p:cNvPr>
          <p:cNvSpPr txBox="1"/>
          <p:nvPr/>
        </p:nvSpPr>
        <p:spPr>
          <a:xfrm>
            <a:off x="914399" y="1179362"/>
            <a:ext cx="6097604" cy="4693593"/>
          </a:xfrm>
          <a:prstGeom prst="rect">
            <a:avLst/>
          </a:prstGeom>
          <a:solidFill>
            <a:schemeClr val="accent5"/>
          </a:solidFill>
        </p:spPr>
        <p:txBody>
          <a:bodyPr wrap="square">
            <a:spAutoFit/>
          </a:bodyPr>
          <a:lstStyle/>
          <a:p>
            <a:pPr algn="ctr"/>
            <a:endParaRPr lang="en-US" b="1" dirty="0"/>
          </a:p>
          <a:p>
            <a:pPr algn="ctr"/>
            <a:endParaRPr lang="en-US" b="1" dirty="0"/>
          </a:p>
          <a:p>
            <a:pPr algn="ctr"/>
            <a:endParaRPr lang="en-US" b="1" dirty="0"/>
          </a:p>
          <a:p>
            <a:pPr algn="ctr"/>
            <a:r>
              <a:rPr lang="en-US" b="1" dirty="0"/>
              <a:t>4Sight</a:t>
            </a:r>
            <a:r>
              <a:rPr lang="en-US" dirty="0"/>
              <a:t> is a </a:t>
            </a:r>
            <a:r>
              <a:rPr lang="en-US" b="1" dirty="0"/>
              <a:t>GDIT developed and owned </a:t>
            </a:r>
            <a:r>
              <a:rPr lang="en-US" dirty="0"/>
              <a:t>portfolio of products with </a:t>
            </a:r>
            <a:r>
              <a:rPr lang="en-US" b="1" dirty="0"/>
              <a:t>interconnected scalable and secure program solutions </a:t>
            </a:r>
            <a:r>
              <a:rPr lang="en-US" dirty="0"/>
              <a:t>to meet the needs of program management, program measurement, and knowledge management.  4Sight provides project and program managers with </a:t>
            </a:r>
            <a:r>
              <a:rPr lang="en-US" b="1" dirty="0"/>
              <a:t>modules and applications to gather and store team and asset information</a:t>
            </a:r>
            <a:r>
              <a:rPr lang="en-US" dirty="0"/>
              <a:t>, as well as </a:t>
            </a:r>
            <a:r>
              <a:rPr lang="en-US" b="1" dirty="0"/>
              <a:t>superior analysis tools and reporting structures</a:t>
            </a:r>
            <a:r>
              <a:rPr lang="en-US" dirty="0"/>
              <a:t> for action </a:t>
            </a:r>
            <a:r>
              <a:rPr lang="en-US" b="1" dirty="0"/>
              <a:t>decisions, quality assurance compliance, and trend analysis. </a:t>
            </a:r>
          </a:p>
          <a:p>
            <a:pPr algn="ctr"/>
            <a:endParaRPr lang="en-US" dirty="0"/>
          </a:p>
          <a:p>
            <a:pPr algn="ctr"/>
            <a:endParaRPr lang="en-US" dirty="0"/>
          </a:p>
          <a:p>
            <a:pPr algn="ctr"/>
            <a:endParaRPr lang="en-US" dirty="0"/>
          </a:p>
          <a:p>
            <a:pPr algn="ctr"/>
            <a:endParaRPr lang="en-US" sz="1100" dirty="0"/>
          </a:p>
        </p:txBody>
      </p:sp>
      <p:pic>
        <p:nvPicPr>
          <p:cNvPr id="12" name="Picture 11">
            <a:extLst>
              <a:ext uri="{FF2B5EF4-FFF2-40B4-BE49-F238E27FC236}">
                <a16:creationId xmlns:a16="http://schemas.microsoft.com/office/drawing/2014/main" id="{BB1B9D56-FA58-470E-9937-C1AA04FF14E8}"/>
              </a:ext>
            </a:extLst>
          </p:cNvPr>
          <p:cNvPicPr>
            <a:picLocks noChangeAspect="1"/>
          </p:cNvPicPr>
          <p:nvPr/>
        </p:nvPicPr>
        <p:blipFill>
          <a:blip r:embed="rId3"/>
          <a:stretch>
            <a:fillRect/>
          </a:stretch>
        </p:blipFill>
        <p:spPr>
          <a:xfrm>
            <a:off x="7589298" y="1179362"/>
            <a:ext cx="3688302" cy="4719628"/>
          </a:xfrm>
          <a:prstGeom prst="rect">
            <a:avLst/>
          </a:prstGeom>
        </p:spPr>
      </p:pic>
    </p:spTree>
    <p:extLst>
      <p:ext uri="{BB962C8B-B14F-4D97-AF65-F5344CB8AC3E}">
        <p14:creationId xmlns:p14="http://schemas.microsoft.com/office/powerpoint/2010/main" val="2076023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Positions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944236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DB8F399-A331-4989-AD9A-465C3DEF1DD3}"/>
              </a:ext>
            </a:extLst>
          </p:cNvPr>
          <p:cNvPicPr>
            <a:picLocks noChangeAspect="1"/>
          </p:cNvPicPr>
          <p:nvPr/>
        </p:nvPicPr>
        <p:blipFill>
          <a:blip r:embed="rId2"/>
          <a:stretch>
            <a:fillRect/>
          </a:stretch>
        </p:blipFill>
        <p:spPr>
          <a:xfrm>
            <a:off x="1514027" y="1097202"/>
            <a:ext cx="9163946" cy="5286004"/>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Positions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9183065" y="2711418"/>
            <a:ext cx="777240" cy="777240"/>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8393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Positions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306820"/>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People and position data to view staff status for both primary and subcontract employees and support updates for the Training Module. This includes the following capabilities: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Manage job groups and positions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View employee/position and history data</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View primary and subcontractor data</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Personnel Status (PERSTAT) reporting</a:t>
            </a:r>
          </a:p>
          <a:p>
            <a:r>
              <a:rPr lang="en-US" sz="1800" dirty="0">
                <a:solidFill>
                  <a:srgbClr val="474A4C"/>
                </a:solidFill>
                <a:effectLst/>
                <a:latin typeface="Arial" panose="020B0604020202020204" pitchFamily="34" charset="0"/>
                <a:ea typeface="Arial" panose="020B0604020202020204" pitchFamily="34" charset="0"/>
              </a:rPr>
              <a:t>HR and Program Management have access to view employee/position and history data, including current position held. This level of employee/position tracking allows a project to ensure staff attains and maintains the correct levels of training and certification to meet customer requirements.</a:t>
            </a:r>
            <a:endParaRPr lang="en-US" dirty="0">
              <a:solidFill>
                <a:srgbClr val="474A4C"/>
              </a:solidFill>
            </a:endParaRPr>
          </a:p>
          <a:p>
            <a:pPr marL="285750" indent="-285750">
              <a:buFont typeface="Arial" panose="020B0604020202020204" pitchFamily="34" charset="0"/>
              <a:buChar char="•"/>
            </a:pPr>
            <a:endParaRPr lang="en-US" dirty="0">
              <a:solidFill>
                <a:srgbClr val="474A4C"/>
              </a:solidFill>
            </a:endParaRPr>
          </a:p>
          <a:p>
            <a:endParaRPr lang="en-US" dirty="0">
              <a:solidFill>
                <a:srgbClr val="474A4C"/>
              </a:solidFill>
            </a:endParaRPr>
          </a:p>
        </p:txBody>
      </p:sp>
    </p:spTree>
    <p:extLst>
      <p:ext uri="{BB962C8B-B14F-4D97-AF65-F5344CB8AC3E}">
        <p14:creationId xmlns:p14="http://schemas.microsoft.com/office/powerpoint/2010/main" val="2561773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Positions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7" name="TextBox 6">
            <a:extLst>
              <a:ext uri="{FF2B5EF4-FFF2-40B4-BE49-F238E27FC236}">
                <a16:creationId xmlns:a16="http://schemas.microsoft.com/office/drawing/2014/main" id="{39A5E8F2-3DD7-4FC2-A9EB-7E8BF39CD3FA}"/>
              </a:ext>
            </a:extLst>
          </p:cNvPr>
          <p:cNvSpPr txBox="1"/>
          <p:nvPr/>
        </p:nvSpPr>
        <p:spPr>
          <a:xfrm>
            <a:off x="1074198" y="1285240"/>
            <a:ext cx="9880847" cy="5355312"/>
          </a:xfrm>
          <a:prstGeom prst="rect">
            <a:avLst/>
          </a:prstGeom>
          <a:noFill/>
        </p:spPr>
        <p:txBody>
          <a:bodyPr wrap="square" rtlCol="0">
            <a:spAutoFit/>
          </a:bodyPr>
          <a:lstStyle/>
          <a:p>
            <a:pPr marL="457200" indent="-457200">
              <a:buFont typeface="Arial" panose="020B0604020202020204" pitchFamily="34" charset="0"/>
              <a:buChar char="•"/>
            </a:pPr>
            <a:r>
              <a:rPr lang="en-US" b="1" dirty="0"/>
              <a:t>Personnel Dashboard – </a:t>
            </a:r>
            <a:r>
              <a:rPr lang="en-US" dirty="0"/>
              <a:t>Displays data visualizations for position status counts, duty status totals, mission essential personnel identifier totals, and pandemic category counts. </a:t>
            </a:r>
            <a:r>
              <a:rPr lang="en-US" b="1" dirty="0"/>
              <a:t> </a:t>
            </a:r>
            <a:endParaRPr lang="en-US" dirty="0"/>
          </a:p>
          <a:p>
            <a:pPr marL="457200" indent="-457200">
              <a:buFont typeface="Arial" panose="020B0604020202020204" pitchFamily="34" charset="0"/>
              <a:buChar char="•"/>
            </a:pPr>
            <a:r>
              <a:rPr lang="en-US" b="1" dirty="0"/>
              <a:t>People</a:t>
            </a:r>
            <a:r>
              <a:rPr lang="en-US" dirty="0"/>
              <a:t> – Provides views for Active Personnel, Inactive Personnel, and All Personnel for the contract, including related position information and other important details.</a:t>
            </a:r>
          </a:p>
          <a:p>
            <a:pPr marL="457200" indent="-457200">
              <a:buFont typeface="Arial" panose="020B0604020202020204" pitchFamily="34" charset="0"/>
              <a:buChar char="•"/>
            </a:pPr>
            <a:r>
              <a:rPr lang="en-US" b="1" dirty="0"/>
              <a:t>Positions</a:t>
            </a:r>
            <a:r>
              <a:rPr lang="en-US" dirty="0"/>
              <a:t> – Provides views for Active Positions, Inactive Positions, and All Positions for the contract, including status and details. </a:t>
            </a:r>
          </a:p>
          <a:p>
            <a:pPr marL="457200" indent="-457200">
              <a:buFont typeface="Arial" panose="020B0604020202020204" pitchFamily="34" charset="0"/>
              <a:buChar char="•"/>
            </a:pPr>
            <a:r>
              <a:rPr lang="en-US" b="1" dirty="0"/>
              <a:t>Job Groups </a:t>
            </a:r>
            <a:r>
              <a:rPr lang="en-US" dirty="0"/>
              <a:t>– Provides views for Active Job Groups, Inactive Job Groups, and All Job Groups with descriptions and statuses.</a:t>
            </a:r>
          </a:p>
          <a:p>
            <a:pPr marL="457200" indent="-457200">
              <a:buFont typeface="Arial" panose="020B0604020202020204" pitchFamily="34" charset="0"/>
              <a:buChar char="•"/>
            </a:pPr>
            <a:r>
              <a:rPr lang="en-US" b="1" dirty="0"/>
              <a:t>My Detail </a:t>
            </a:r>
            <a:r>
              <a:rPr lang="en-US" dirty="0"/>
              <a:t>– Shows your position and details related to your contract, including job type, position history, and more information. </a:t>
            </a:r>
          </a:p>
          <a:p>
            <a:pPr marL="457200" indent="-457200">
              <a:buFont typeface="Arial" panose="020B0604020202020204" pitchFamily="34" charset="0"/>
              <a:buChar char="•"/>
            </a:pPr>
            <a:r>
              <a:rPr lang="en-US" b="1" dirty="0"/>
              <a:t>Reports – </a:t>
            </a:r>
            <a:r>
              <a:rPr lang="en-US" dirty="0"/>
              <a:t>Includes reports for visualizing different information. This includes:</a:t>
            </a:r>
          </a:p>
          <a:p>
            <a:pPr marL="914400" lvl="1" indent="-457200">
              <a:buFont typeface="Arial" panose="020B0604020202020204" pitchFamily="34" charset="0"/>
              <a:buChar char="•"/>
            </a:pPr>
            <a:r>
              <a:rPr lang="en-US" b="1" dirty="0" err="1"/>
              <a:t>Perstat</a:t>
            </a:r>
            <a:r>
              <a:rPr lang="en-US" dirty="0"/>
              <a:t> – Shows current information on personnel that are internal and active users.</a:t>
            </a:r>
          </a:p>
          <a:p>
            <a:pPr marL="914400" lvl="1" indent="-457200">
              <a:buFont typeface="Arial" panose="020B0604020202020204" pitchFamily="34" charset="0"/>
              <a:buChar char="•"/>
            </a:pPr>
            <a:r>
              <a:rPr lang="en-US" b="1" dirty="0" err="1"/>
              <a:t>Perstat</a:t>
            </a:r>
            <a:r>
              <a:rPr lang="en-US" b="1" dirty="0"/>
              <a:t> – Quick Edit </a:t>
            </a:r>
            <a:r>
              <a:rPr lang="en-US" dirty="0"/>
              <a:t>- Provides current information on personnel as well as the ability to update data directly from this report.</a:t>
            </a:r>
          </a:p>
          <a:p>
            <a:pPr marL="914400" lvl="1" indent="-457200">
              <a:buFont typeface="Arial" panose="020B0604020202020204" pitchFamily="34" charset="0"/>
              <a:buChar char="•"/>
            </a:pPr>
            <a:r>
              <a:rPr lang="en-US" dirty="0"/>
              <a:t>Specialized reports for rosters, retention, and security such as the </a:t>
            </a:r>
            <a:r>
              <a:rPr lang="en-US" b="1" dirty="0"/>
              <a:t>Alpha Roster</a:t>
            </a:r>
            <a:r>
              <a:rPr lang="en-US" dirty="0"/>
              <a:t>, </a:t>
            </a:r>
            <a:r>
              <a:rPr lang="en-US" b="1" dirty="0"/>
              <a:t>Retention Calculation</a:t>
            </a:r>
            <a:r>
              <a:rPr lang="en-US" dirty="0"/>
              <a:t>, and </a:t>
            </a:r>
            <a:r>
              <a:rPr lang="en-US" b="1" dirty="0"/>
              <a:t>Security Events</a:t>
            </a:r>
            <a:r>
              <a:rPr lang="en-US" dirty="0"/>
              <a:t>. </a:t>
            </a:r>
          </a:p>
          <a:p>
            <a:pPr marL="914400" lvl="1" indent="-457200">
              <a:buFont typeface="Arial" panose="020B0604020202020204" pitchFamily="34" charset="0"/>
              <a:buChar char="•"/>
            </a:pPr>
            <a:r>
              <a:rPr lang="en-US" b="1" dirty="0"/>
              <a:t>Timely Hiring </a:t>
            </a:r>
            <a:r>
              <a:rPr lang="en-US" dirty="0"/>
              <a:t>– Displays information regarding the time taken to fill a position and highlights if such positions have been open for a certain amount of time.</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003706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Positions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2160895614"/>
              </p:ext>
            </p:extLst>
          </p:nvPr>
        </p:nvGraphicFramePr>
        <p:xfrm>
          <a:off x="914398" y="1210554"/>
          <a:ext cx="10363202" cy="370840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MEPI</a:t>
                      </a:r>
                    </a:p>
                  </a:txBody>
                  <a:tcPr/>
                </a:tc>
                <a:tc>
                  <a:txBody>
                    <a:bodyPr/>
                    <a:lstStyle/>
                    <a:p>
                      <a:r>
                        <a:rPr lang="en-US" dirty="0"/>
                        <a:t>Middle East Partnership Initiative</a:t>
                      </a:r>
                    </a:p>
                  </a:txBody>
                  <a:tcPr/>
                </a:tc>
                <a:extLst>
                  <a:ext uri="{0D108BD9-81ED-4DB2-BD59-A6C34878D82A}">
                    <a16:rowId xmlns:a16="http://schemas.microsoft.com/office/drawing/2014/main" val="3063592345"/>
                  </a:ext>
                </a:extLst>
              </a:tr>
              <a:tr h="370840">
                <a:tc>
                  <a:txBody>
                    <a:bodyPr/>
                    <a:lstStyle/>
                    <a:p>
                      <a:r>
                        <a:rPr lang="en-US" dirty="0"/>
                        <a:t>MI</a:t>
                      </a:r>
                    </a:p>
                  </a:txBody>
                  <a:tcPr/>
                </a:tc>
                <a:tc>
                  <a:txBody>
                    <a:bodyPr/>
                    <a:lstStyle/>
                    <a:p>
                      <a:r>
                        <a:rPr lang="en-US" dirty="0"/>
                        <a:t>Middle Initial</a:t>
                      </a:r>
                    </a:p>
                  </a:txBody>
                  <a:tcPr/>
                </a:tc>
                <a:extLst>
                  <a:ext uri="{0D108BD9-81ED-4DB2-BD59-A6C34878D82A}">
                    <a16:rowId xmlns:a16="http://schemas.microsoft.com/office/drawing/2014/main" val="3957231536"/>
                  </a:ext>
                </a:extLst>
              </a:tr>
              <a:tr h="370840">
                <a:tc>
                  <a:txBody>
                    <a:bodyPr/>
                    <a:lstStyle/>
                    <a:p>
                      <a:r>
                        <a:rPr lang="en-US" dirty="0"/>
                        <a:t>EMP</a:t>
                      </a:r>
                    </a:p>
                  </a:txBody>
                  <a:tcPr/>
                </a:tc>
                <a:tc>
                  <a:txBody>
                    <a:bodyPr/>
                    <a:lstStyle/>
                    <a:p>
                      <a:r>
                        <a:rPr lang="en-US" dirty="0"/>
                        <a:t>Employee</a:t>
                      </a:r>
                    </a:p>
                  </a:txBody>
                  <a:tcPr/>
                </a:tc>
                <a:extLst>
                  <a:ext uri="{0D108BD9-81ED-4DB2-BD59-A6C34878D82A}">
                    <a16:rowId xmlns:a16="http://schemas.microsoft.com/office/drawing/2014/main" val="2098199686"/>
                  </a:ext>
                </a:extLst>
              </a:tr>
              <a:tr h="370840">
                <a:tc>
                  <a:txBody>
                    <a:bodyPr/>
                    <a:lstStyle/>
                    <a:p>
                      <a:r>
                        <a:rPr lang="en-US" dirty="0"/>
                        <a:t>POS.</a:t>
                      </a:r>
                    </a:p>
                  </a:txBody>
                  <a:tcPr/>
                </a:tc>
                <a:tc>
                  <a:txBody>
                    <a:bodyPr/>
                    <a:lstStyle/>
                    <a:p>
                      <a:r>
                        <a:rPr lang="en-US" dirty="0"/>
                        <a:t>Position</a:t>
                      </a:r>
                    </a:p>
                  </a:txBody>
                  <a:tcPr/>
                </a:tc>
                <a:extLst>
                  <a:ext uri="{0D108BD9-81ED-4DB2-BD59-A6C34878D82A}">
                    <a16:rowId xmlns:a16="http://schemas.microsoft.com/office/drawing/2014/main" val="2140200129"/>
                  </a:ext>
                </a:extLst>
              </a:tr>
              <a:tr h="370840">
                <a:tc>
                  <a:txBody>
                    <a:bodyPr/>
                    <a:lstStyle/>
                    <a:p>
                      <a:r>
                        <a:rPr lang="en-US" dirty="0"/>
                        <a:t>CONUS/OCONUS</a:t>
                      </a:r>
                    </a:p>
                  </a:txBody>
                  <a:tcPr/>
                </a:tc>
                <a:tc>
                  <a:txBody>
                    <a:bodyPr/>
                    <a:lstStyle/>
                    <a:p>
                      <a:r>
                        <a:rPr lang="en-US" dirty="0"/>
                        <a:t>Continental US / Outside Continental US</a:t>
                      </a:r>
                    </a:p>
                  </a:txBody>
                  <a:tcPr/>
                </a:tc>
                <a:extLst>
                  <a:ext uri="{0D108BD9-81ED-4DB2-BD59-A6C34878D82A}">
                    <a16:rowId xmlns:a16="http://schemas.microsoft.com/office/drawing/2014/main" val="2040707970"/>
                  </a:ext>
                </a:extLst>
              </a:tr>
              <a:tr h="370840">
                <a:tc>
                  <a:txBody>
                    <a:bodyPr/>
                    <a:lstStyle/>
                    <a:p>
                      <a:r>
                        <a:rPr lang="en-US" dirty="0"/>
                        <a:t>DNS</a:t>
                      </a:r>
                    </a:p>
                  </a:txBody>
                  <a:tcPr/>
                </a:tc>
                <a:tc>
                  <a:txBody>
                    <a:bodyPr/>
                    <a:lstStyle/>
                    <a:p>
                      <a:r>
                        <a:rPr lang="en-US" dirty="0"/>
                        <a:t>Defense Switched Network</a:t>
                      </a:r>
                    </a:p>
                  </a:txBody>
                  <a:tcPr/>
                </a:tc>
                <a:extLst>
                  <a:ext uri="{0D108BD9-81ED-4DB2-BD59-A6C34878D82A}">
                    <a16:rowId xmlns:a16="http://schemas.microsoft.com/office/drawing/2014/main" val="3956121926"/>
                  </a:ext>
                </a:extLst>
              </a:tr>
              <a:tr h="370840">
                <a:tc>
                  <a:txBody>
                    <a:bodyPr/>
                    <a:lstStyle/>
                    <a:p>
                      <a:r>
                        <a:rPr lang="en-US" dirty="0"/>
                        <a:t>.MIL</a:t>
                      </a:r>
                    </a:p>
                  </a:txBody>
                  <a:tcPr/>
                </a:tc>
                <a:tc>
                  <a:txBody>
                    <a:bodyPr/>
                    <a:lstStyle/>
                    <a:p>
                      <a:r>
                        <a:rPr lang="en-US" dirty="0"/>
                        <a:t>Military Email</a:t>
                      </a:r>
                    </a:p>
                  </a:txBody>
                  <a:tcPr/>
                </a:tc>
                <a:extLst>
                  <a:ext uri="{0D108BD9-81ED-4DB2-BD59-A6C34878D82A}">
                    <a16:rowId xmlns:a16="http://schemas.microsoft.com/office/drawing/2014/main" val="2192055446"/>
                  </a:ext>
                </a:extLst>
              </a:tr>
              <a:tr h="370840">
                <a:tc>
                  <a:txBody>
                    <a:bodyPr/>
                    <a:lstStyle/>
                    <a:p>
                      <a:r>
                        <a:rPr lang="en-US" dirty="0"/>
                        <a:t>CAC</a:t>
                      </a:r>
                    </a:p>
                  </a:txBody>
                  <a:tcPr/>
                </a:tc>
                <a:tc>
                  <a:txBody>
                    <a:bodyPr/>
                    <a:lstStyle/>
                    <a:p>
                      <a:r>
                        <a:rPr lang="en-US" dirty="0"/>
                        <a:t>Common Access Card</a:t>
                      </a:r>
                    </a:p>
                  </a:txBody>
                  <a:tcPr/>
                </a:tc>
                <a:extLst>
                  <a:ext uri="{0D108BD9-81ED-4DB2-BD59-A6C34878D82A}">
                    <a16:rowId xmlns:a16="http://schemas.microsoft.com/office/drawing/2014/main" val="867979983"/>
                  </a:ext>
                </a:extLst>
              </a:tr>
              <a:tr h="370840">
                <a:tc>
                  <a:txBody>
                    <a:bodyPr/>
                    <a:lstStyle/>
                    <a:p>
                      <a:r>
                        <a:rPr lang="en-US" dirty="0"/>
                        <a:t>MEPI</a:t>
                      </a:r>
                    </a:p>
                  </a:txBody>
                  <a:tcPr/>
                </a:tc>
                <a:tc>
                  <a:txBody>
                    <a:bodyPr/>
                    <a:lstStyle/>
                    <a:p>
                      <a:r>
                        <a:rPr lang="en-US" dirty="0"/>
                        <a:t>Middle East Partnership Initiative</a:t>
                      </a:r>
                    </a:p>
                  </a:txBody>
                  <a:tcPr/>
                </a:tc>
                <a:extLst>
                  <a:ext uri="{0D108BD9-81ED-4DB2-BD59-A6C34878D82A}">
                    <a16:rowId xmlns:a16="http://schemas.microsoft.com/office/drawing/2014/main" val="4038981103"/>
                  </a:ext>
                </a:extLst>
              </a:tr>
            </a:tbl>
          </a:graphicData>
        </a:graphic>
      </p:graphicFrame>
    </p:spTree>
    <p:extLst>
      <p:ext uri="{BB962C8B-B14F-4D97-AF65-F5344CB8AC3E}">
        <p14:creationId xmlns:p14="http://schemas.microsoft.com/office/powerpoint/2010/main" val="1283342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Training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4024001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ECECFA-CDB2-4C07-92F2-5E288D2AEE04}"/>
              </a:ext>
            </a:extLst>
          </p:cNvPr>
          <p:cNvPicPr>
            <a:picLocks noChangeAspect="1"/>
          </p:cNvPicPr>
          <p:nvPr/>
        </p:nvPicPr>
        <p:blipFill>
          <a:blip r:embed="rId2"/>
          <a:stretch>
            <a:fillRect/>
          </a:stretch>
        </p:blipFill>
        <p:spPr>
          <a:xfrm>
            <a:off x="1376881" y="1034587"/>
            <a:ext cx="9141971" cy="5273328"/>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Training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3584321" y="3488658"/>
            <a:ext cx="777240" cy="777240"/>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705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Training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5812873"/>
          </a:xfrm>
          <a:prstGeom prst="rect">
            <a:avLst/>
          </a:prstGeom>
          <a:noFill/>
        </p:spPr>
        <p:txBody>
          <a:bodyPr wrap="square" rtlCol="0">
            <a:spAutoFit/>
          </a:bodyPr>
          <a:lstStyle/>
          <a:p>
            <a:pPr marL="0" marR="0" algn="just">
              <a:lnSpc>
                <a:spcPct val="115000"/>
              </a:lnSpc>
              <a:spcBef>
                <a:spcPts val="0"/>
              </a:spcBef>
              <a:spcAft>
                <a:spcPts val="1000"/>
              </a:spcAft>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supports tracking certification standing and training history as well as delivering project training. This includes the following: </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Track training requirements and adherence by job category</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Manage training assignment and reports for all personnel, including subcontractors</a:t>
            </a:r>
          </a:p>
          <a:p>
            <a:pPr marL="342900" marR="0" lvl="0" indent="-342900" algn="just">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Deliver training to personnel and organize classes </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4Sight provides a central solution to manage certifications, licenses, classroom training, external training, computer-based training and job task training. The project defines training requirements and associates those requirements with each employee position. Individuals assigned to positions inherit those training requirements. </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The My Training and My Team areas provide either the employee or a manager tailored views of current and required training. This program-centric module allows the user to track training and certification records for both the primary and any subcontractors on the project. 4Sight provides class management tools for instructors who support operations with internal training needs. Notifications and powerful reporting ensure a training program is compliant with contract requirements and on-track.</a:t>
            </a:r>
          </a:p>
          <a:p>
            <a:pPr marL="285750" indent="-285750">
              <a:buFont typeface="Arial" panose="020B0604020202020204" pitchFamily="34" charset="0"/>
              <a:buChar char="•"/>
            </a:pPr>
            <a:endParaRPr lang="en-US" dirty="0">
              <a:solidFill>
                <a:srgbClr val="474A4C"/>
              </a:solidFill>
            </a:endParaRPr>
          </a:p>
          <a:p>
            <a:endParaRPr lang="en-US" dirty="0">
              <a:solidFill>
                <a:srgbClr val="474A4C"/>
              </a:solidFill>
            </a:endParaRPr>
          </a:p>
        </p:txBody>
      </p:sp>
    </p:spTree>
    <p:extLst>
      <p:ext uri="{BB962C8B-B14F-4D97-AF65-F5344CB8AC3E}">
        <p14:creationId xmlns:p14="http://schemas.microsoft.com/office/powerpoint/2010/main" val="1538530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Training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Training Records </a:t>
            </a:r>
            <a:r>
              <a:rPr lang="en-US" dirty="0"/>
              <a:t>– Provides multiple views to see information on personnel and coordinators.</a:t>
            </a:r>
          </a:p>
          <a:p>
            <a:pPr marL="742950" lvl="1" indent="-285750">
              <a:buFont typeface="Arial" panose="020B0604020202020204" pitchFamily="34" charset="0"/>
              <a:buChar char="•"/>
            </a:pPr>
            <a:r>
              <a:rPr lang="en-US" dirty="0"/>
              <a:t>Under the dropdown, users can view </a:t>
            </a:r>
            <a:r>
              <a:rPr lang="en-US" b="1" dirty="0"/>
              <a:t>Active Personnel</a:t>
            </a:r>
            <a:r>
              <a:rPr lang="en-US" dirty="0"/>
              <a:t>, </a:t>
            </a:r>
            <a:r>
              <a:rPr lang="en-US" b="1" dirty="0"/>
              <a:t>Inactive Personnel </a:t>
            </a:r>
            <a:r>
              <a:rPr lang="en-US" dirty="0"/>
              <a:t>and </a:t>
            </a:r>
            <a:r>
              <a:rPr lang="en-US" b="1" dirty="0"/>
              <a:t>All Personnel </a:t>
            </a:r>
            <a:r>
              <a:rPr lang="en-US" dirty="0"/>
              <a:t>to select individual personnel records to view assigned courses and class schedules in detail. </a:t>
            </a:r>
          </a:p>
          <a:p>
            <a:pPr marL="742950" lvl="1" indent="-285750">
              <a:buFont typeface="Arial" panose="020B0604020202020204" pitchFamily="34" charset="0"/>
              <a:buChar char="•"/>
            </a:pPr>
            <a:r>
              <a:rPr lang="en-US" dirty="0"/>
              <a:t>Under the dropdown, users can view </a:t>
            </a:r>
            <a:r>
              <a:rPr lang="en-US" b="1" dirty="0"/>
              <a:t>External People</a:t>
            </a:r>
            <a:r>
              <a:rPr lang="en-US" dirty="0"/>
              <a:t>, individuals that are not within the contract. They can also see </a:t>
            </a:r>
            <a:r>
              <a:rPr lang="en-US" b="1" dirty="0"/>
              <a:t>Internal Training Coordinators </a:t>
            </a:r>
            <a:r>
              <a:rPr lang="en-US" dirty="0"/>
              <a:t>and </a:t>
            </a:r>
            <a:r>
              <a:rPr lang="en-US" b="1" dirty="0"/>
              <a:t>External Training Coordinators</a:t>
            </a:r>
            <a:r>
              <a:rPr lang="en-US" dirty="0"/>
              <a:t> to view their records in detail. </a:t>
            </a:r>
          </a:p>
          <a:p>
            <a:pPr marL="285750" indent="-285750">
              <a:buFont typeface="Arial" panose="020B0604020202020204" pitchFamily="34" charset="0"/>
              <a:buChar char="•"/>
            </a:pPr>
            <a:r>
              <a:rPr lang="en-US" b="1" dirty="0"/>
              <a:t>Classes</a:t>
            </a:r>
            <a:r>
              <a:rPr lang="en-US" dirty="0"/>
              <a:t> – Gives users the ability to sign up for a class on their own in </a:t>
            </a:r>
            <a:r>
              <a:rPr lang="en-US" b="1" dirty="0"/>
              <a:t>My Sign Up </a:t>
            </a:r>
            <a:r>
              <a:rPr lang="en-US" dirty="0"/>
              <a:t>or sign up multiple people for a class under the </a:t>
            </a:r>
            <a:r>
              <a:rPr lang="en-US" b="1" dirty="0"/>
              <a:t>Multiple People Sign Up</a:t>
            </a:r>
            <a:r>
              <a:rPr lang="en-US" dirty="0"/>
              <a:t>.</a:t>
            </a:r>
          </a:p>
          <a:p>
            <a:pPr marL="285750" indent="-285750">
              <a:buFont typeface="Arial" panose="020B0604020202020204" pitchFamily="34" charset="0"/>
              <a:buChar char="•"/>
            </a:pPr>
            <a:r>
              <a:rPr lang="en-US" b="1" dirty="0"/>
              <a:t>My Training </a:t>
            </a:r>
            <a:r>
              <a:rPr lang="en-US" dirty="0"/>
              <a:t>– Shows training records that require action from the person logged in, including enrolled and overdue training courses, advanced search capability for courses, and acknowledgements for training. </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314436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Training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39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5632311"/>
          </a:xfrm>
          <a:prstGeom prst="rect">
            <a:avLst/>
          </a:prstGeom>
          <a:noFill/>
        </p:spPr>
        <p:txBody>
          <a:bodyPr wrap="square" rtlCol="0">
            <a:spAutoFit/>
          </a:bodyPr>
          <a:lstStyle/>
          <a:p>
            <a:pPr marL="285750" indent="-285750">
              <a:buFont typeface="Arial" panose="020B0604020202020204" pitchFamily="34" charset="0"/>
              <a:buChar char="•"/>
            </a:pPr>
            <a:r>
              <a:rPr lang="en-US" b="1" dirty="0"/>
              <a:t>Reports </a:t>
            </a:r>
            <a:r>
              <a:rPr lang="en-US" dirty="0"/>
              <a:t>– There are multiple reports that can be used under the training module. These include:</a:t>
            </a:r>
          </a:p>
          <a:p>
            <a:pPr marL="742950" lvl="1" indent="-285750">
              <a:buFont typeface="Arial" panose="020B0604020202020204" pitchFamily="34" charset="0"/>
              <a:buChar char="•"/>
            </a:pPr>
            <a:r>
              <a:rPr lang="en-US" dirty="0"/>
              <a:t>Reports related to compliance such as the </a:t>
            </a:r>
            <a:r>
              <a:rPr lang="en-US" b="1" dirty="0"/>
              <a:t>Noncompliant Employees</a:t>
            </a:r>
            <a:r>
              <a:rPr lang="en-US" dirty="0"/>
              <a:t>, </a:t>
            </a:r>
            <a:r>
              <a:rPr lang="en-US" b="1" dirty="0"/>
              <a:t>Charts (Training Status Rollup)</a:t>
            </a:r>
            <a:r>
              <a:rPr lang="en-US" dirty="0"/>
              <a:t>, and </a:t>
            </a:r>
            <a:r>
              <a:rPr lang="en-US" b="1" dirty="0"/>
              <a:t>100% Compliant Employees</a:t>
            </a:r>
            <a:r>
              <a:rPr lang="en-US" dirty="0"/>
              <a:t>.</a:t>
            </a:r>
          </a:p>
          <a:p>
            <a:pPr marL="742950" lvl="1" indent="-285750">
              <a:buFont typeface="Arial" panose="020B0604020202020204" pitchFamily="34" charset="0"/>
              <a:buChar char="•"/>
            </a:pPr>
            <a:r>
              <a:rPr lang="en-US" dirty="0"/>
              <a:t>Reports that show training timeline and coordination information such as </a:t>
            </a:r>
            <a:r>
              <a:rPr lang="en-US" b="1" dirty="0"/>
              <a:t>Training Due Report, Training Coordinator Report, Training Card, </a:t>
            </a:r>
            <a:r>
              <a:rPr lang="en-US" dirty="0"/>
              <a:t>and </a:t>
            </a:r>
            <a:r>
              <a:rPr lang="en-US" b="1" dirty="0"/>
              <a:t>Training Forecast</a:t>
            </a:r>
            <a:r>
              <a:rPr lang="en-US" dirty="0"/>
              <a:t>.</a:t>
            </a:r>
          </a:p>
          <a:p>
            <a:pPr marL="742950" lvl="1" indent="-285750">
              <a:buFont typeface="Arial" panose="020B0604020202020204" pitchFamily="34" charset="0"/>
              <a:buChar char="•"/>
            </a:pPr>
            <a:r>
              <a:rPr lang="en-US" dirty="0"/>
              <a:t>Reports on class schedule, details, and attendance such as</a:t>
            </a:r>
            <a:r>
              <a:rPr lang="en-US" b="1" dirty="0"/>
              <a:t> Class Schedule Calendar</a:t>
            </a:r>
            <a:r>
              <a:rPr lang="en-US" dirty="0"/>
              <a:t>,</a:t>
            </a:r>
            <a:r>
              <a:rPr lang="en-US" b="1" dirty="0"/>
              <a:t> Class Schedule w/ Employees</a:t>
            </a:r>
            <a:r>
              <a:rPr lang="en-US" dirty="0"/>
              <a:t>,</a:t>
            </a:r>
            <a:r>
              <a:rPr lang="en-US" b="1" dirty="0"/>
              <a:t> Attendance Detail</a:t>
            </a:r>
            <a:r>
              <a:rPr lang="en-US" dirty="0"/>
              <a:t>, </a:t>
            </a:r>
            <a:r>
              <a:rPr lang="en-US" b="1" dirty="0"/>
              <a:t>No Record Class Detail,</a:t>
            </a:r>
            <a:r>
              <a:rPr lang="en-US" dirty="0"/>
              <a:t> and </a:t>
            </a:r>
            <a:r>
              <a:rPr lang="en-US" b="1" dirty="0"/>
              <a:t>Attendance Summary</a:t>
            </a:r>
            <a:r>
              <a:rPr lang="en-US" dirty="0"/>
              <a:t>.</a:t>
            </a:r>
          </a:p>
          <a:p>
            <a:pPr marL="742950" lvl="1" indent="-285750">
              <a:buFont typeface="Arial" panose="020B0604020202020204" pitchFamily="34" charset="0"/>
              <a:buChar char="•"/>
            </a:pPr>
            <a:r>
              <a:rPr lang="en-US" b="1" dirty="0"/>
              <a:t>Training Courses List </a:t>
            </a:r>
            <a:r>
              <a:rPr lang="en-US" dirty="0"/>
              <a:t>– Provides a list for specific training courses with the ability to slice and dice the data according to an advanced search.</a:t>
            </a:r>
          </a:p>
          <a:p>
            <a:pPr marL="742950" lvl="1" indent="-285750">
              <a:buFont typeface="Arial" panose="020B0604020202020204" pitchFamily="34" charset="0"/>
              <a:buChar char="•"/>
            </a:pPr>
            <a:r>
              <a:rPr lang="en-US" b="1" dirty="0"/>
              <a:t>Training Report </a:t>
            </a:r>
            <a:r>
              <a:rPr lang="en-US" dirty="0"/>
              <a:t>– Provides a list for employee training with the ability to slice and dice the data according to an advanced search.</a:t>
            </a:r>
          </a:p>
          <a:p>
            <a:pPr marL="742950" lvl="1" indent="-285750">
              <a:buFont typeface="Arial" panose="020B0604020202020204" pitchFamily="34" charset="0"/>
              <a:buChar char="•"/>
            </a:pPr>
            <a:r>
              <a:rPr lang="en-US" b="1" dirty="0"/>
              <a:t>Required Courses By... </a:t>
            </a:r>
            <a:r>
              <a:rPr lang="en-US" dirty="0"/>
              <a:t>– Shows courses that are required by the job group selected and other search parameters for users to view filtered records and details.</a:t>
            </a:r>
          </a:p>
          <a:p>
            <a:pPr marL="742950" lvl="1" indent="-285750">
              <a:buFont typeface="Arial" panose="020B0604020202020204" pitchFamily="34" charset="0"/>
              <a:buChar char="•"/>
            </a:pPr>
            <a:r>
              <a:rPr lang="en-US" b="1" dirty="0"/>
              <a:t>Employee Sign Off </a:t>
            </a:r>
            <a:r>
              <a:rPr lang="en-US" dirty="0"/>
              <a:t>– Displays employee records that have been approved related to the coursework executed including details on the course and class. </a:t>
            </a:r>
          </a:p>
          <a:p>
            <a:pPr marL="742950" lvl="1" indent="-285750">
              <a:buFont typeface="Arial" panose="020B0604020202020204" pitchFamily="34" charset="0"/>
              <a:buChar char="•"/>
            </a:pPr>
            <a:endParaRPr lang="en-US" b="1" dirty="0"/>
          </a:p>
          <a:p>
            <a:pPr marL="742950" lvl="1" indent="-285750">
              <a:buFont typeface="Arial" panose="020B0604020202020204" pitchFamily="34" charset="0"/>
              <a:buChar char="•"/>
            </a:pPr>
            <a:endParaRPr lang="en-US" b="1" dirty="0"/>
          </a:p>
          <a:p>
            <a:endParaRPr lang="en-US" dirty="0"/>
          </a:p>
        </p:txBody>
      </p:sp>
    </p:spTree>
    <p:extLst>
      <p:ext uri="{BB962C8B-B14F-4D97-AF65-F5344CB8AC3E}">
        <p14:creationId xmlns:p14="http://schemas.microsoft.com/office/powerpoint/2010/main" val="2736348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General Navigation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2124588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Training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1929861165"/>
              </p:ext>
            </p:extLst>
          </p:nvPr>
        </p:nvGraphicFramePr>
        <p:xfrm>
          <a:off x="914398" y="1210554"/>
          <a:ext cx="10363202" cy="7416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EMP. #</a:t>
                      </a:r>
                    </a:p>
                  </a:txBody>
                  <a:tcPr/>
                </a:tc>
                <a:tc>
                  <a:txBody>
                    <a:bodyPr/>
                    <a:lstStyle/>
                    <a:p>
                      <a:r>
                        <a:rPr lang="en-US" dirty="0"/>
                        <a:t>Employee Number</a:t>
                      </a:r>
                    </a:p>
                  </a:txBody>
                  <a:tcPr/>
                </a:tc>
                <a:extLst>
                  <a:ext uri="{0D108BD9-81ED-4DB2-BD59-A6C34878D82A}">
                    <a16:rowId xmlns:a16="http://schemas.microsoft.com/office/drawing/2014/main" val="3063592345"/>
                  </a:ext>
                </a:extLst>
              </a:tr>
            </a:tbl>
          </a:graphicData>
        </a:graphic>
      </p:graphicFrame>
    </p:spTree>
    <p:extLst>
      <p:ext uri="{BB962C8B-B14F-4D97-AF65-F5344CB8AC3E}">
        <p14:creationId xmlns:p14="http://schemas.microsoft.com/office/powerpoint/2010/main" val="505518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Quality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3383264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Quality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5472417" y="3429000"/>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4657576-F21B-469D-AF4B-1297F6DFC532}"/>
              </a:ext>
            </a:extLst>
          </p:cNvPr>
          <p:cNvGrpSpPr/>
          <p:nvPr/>
        </p:nvGrpSpPr>
        <p:grpSpPr>
          <a:xfrm>
            <a:off x="1201671" y="1232535"/>
            <a:ext cx="9788658" cy="5029200"/>
            <a:chOff x="1201671" y="1232535"/>
            <a:chExt cx="9788658" cy="5029200"/>
          </a:xfrm>
        </p:grpSpPr>
        <p:pic>
          <p:nvPicPr>
            <p:cNvPr id="14" name="Picture 13">
              <a:extLst>
                <a:ext uri="{FF2B5EF4-FFF2-40B4-BE49-F238E27FC236}">
                  <a16:creationId xmlns:a16="http://schemas.microsoft.com/office/drawing/2014/main" id="{99CAEE0B-9830-4620-90E9-9F0549D9FE90}"/>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20" name="Group 19">
              <a:extLst>
                <a:ext uri="{FF2B5EF4-FFF2-40B4-BE49-F238E27FC236}">
                  <a16:creationId xmlns:a16="http://schemas.microsoft.com/office/drawing/2014/main" id="{9B0B6926-3043-4353-B77D-F6F9D4517D0E}"/>
                </a:ext>
              </a:extLst>
            </p:cNvPr>
            <p:cNvGrpSpPr/>
            <p:nvPr/>
          </p:nvGrpSpPr>
          <p:grpSpPr>
            <a:xfrm>
              <a:off x="3461817" y="5178404"/>
              <a:ext cx="1030200" cy="653036"/>
              <a:chOff x="3247775" y="6204964"/>
              <a:chExt cx="1030200" cy="653036"/>
            </a:xfrm>
          </p:grpSpPr>
          <p:pic>
            <p:nvPicPr>
              <p:cNvPr id="21" name="Picture 20" descr="Icon&#10;&#10;Description automatically generated">
                <a:extLst>
                  <a:ext uri="{FF2B5EF4-FFF2-40B4-BE49-F238E27FC236}">
                    <a16:creationId xmlns:a16="http://schemas.microsoft.com/office/drawing/2014/main" id="{435DAF86-FE29-41AA-81AD-0E5EDD252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22" name="Picture 21">
                <a:extLst>
                  <a:ext uri="{FF2B5EF4-FFF2-40B4-BE49-F238E27FC236}">
                    <a16:creationId xmlns:a16="http://schemas.microsoft.com/office/drawing/2014/main" id="{E0E58E23-2073-452C-89FE-84D18397843C}"/>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23" name="Flowchart: Connector 22">
            <a:extLst>
              <a:ext uri="{FF2B5EF4-FFF2-40B4-BE49-F238E27FC236}">
                <a16:creationId xmlns:a16="http://schemas.microsoft.com/office/drawing/2014/main" id="{6FCF7EE6-4547-45B7-86C9-23FE7FC4AB9D}"/>
              </a:ext>
            </a:extLst>
          </p:cNvPr>
          <p:cNvSpPr/>
          <p:nvPr/>
        </p:nvSpPr>
        <p:spPr>
          <a:xfrm>
            <a:off x="5443842" y="3479078"/>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A435548C-1965-499E-8C9B-390F7AF6325C}"/>
              </a:ext>
            </a:extLst>
          </p:cNvPr>
          <p:cNvPicPr>
            <a:picLocks noChangeAspect="1"/>
          </p:cNvPicPr>
          <p:nvPr/>
        </p:nvPicPr>
        <p:blipFill>
          <a:blip r:embed="rId6"/>
          <a:stretch>
            <a:fillRect/>
          </a:stretch>
        </p:blipFill>
        <p:spPr>
          <a:xfrm>
            <a:off x="3298399" y="5178404"/>
            <a:ext cx="1382485" cy="876891"/>
          </a:xfrm>
          <a:prstGeom prst="rect">
            <a:avLst/>
          </a:prstGeom>
        </p:spPr>
      </p:pic>
    </p:spTree>
    <p:extLst>
      <p:ext uri="{BB962C8B-B14F-4D97-AF65-F5344CB8AC3E}">
        <p14:creationId xmlns:p14="http://schemas.microsoft.com/office/powerpoint/2010/main" val="1518846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Quality Module | </a:t>
            </a:r>
            <a:r>
              <a:rPr lang="en-US" b="1" dirty="0">
                <a:solidFill>
                  <a:srgbClr val="359EE4"/>
                </a:solidFill>
              </a:rPr>
              <a:t>Quality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338752"/>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provides ways to manage inspections and audits as well as implement change.  </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The Quality module’s convenient pipeline dashboard provides inspection planning tools and complete visibility of all active findings with the ability to drill down into the details. Workflow documentation, corrective actions, preventive actions, root cause analysis, and verification of effectiveness are all provided in this module. 4Sight offers the following abilities under this module:</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Manage inspections and audits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View list of all active findings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Manage preventative and corrective actions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Track root cause analysis</a:t>
            </a:r>
          </a:p>
          <a:p>
            <a:pPr marL="342900" marR="0" lvl="0" indent="-342900" algn="just">
              <a:lnSpc>
                <a:spcPct val="115000"/>
              </a:lnSpc>
              <a:spcBef>
                <a:spcPts val="0"/>
              </a:spcBef>
              <a:spcAft>
                <a:spcPts val="1000"/>
              </a:spcAft>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Perform quality analysis</a:t>
            </a:r>
            <a:endParaRPr lang="en-US" dirty="0">
              <a:solidFill>
                <a:srgbClr val="474A4C"/>
              </a:solidFill>
            </a:endParaRPr>
          </a:p>
        </p:txBody>
      </p:sp>
    </p:spTree>
    <p:extLst>
      <p:ext uri="{BB962C8B-B14F-4D97-AF65-F5344CB8AC3E}">
        <p14:creationId xmlns:p14="http://schemas.microsoft.com/office/powerpoint/2010/main" val="3845291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Quality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t>Activities </a:t>
            </a:r>
            <a:r>
              <a:rPr lang="en-US" dirty="0"/>
              <a:t>- Provides the activities for quality under different views representing standard activities and their current schedule status under the </a:t>
            </a:r>
            <a:r>
              <a:rPr lang="en-US" b="1" dirty="0"/>
              <a:t>Standard Schedule,</a:t>
            </a:r>
            <a:r>
              <a:rPr lang="en-US" dirty="0"/>
              <a:t> PWS activities and their current schedule status under </a:t>
            </a:r>
            <a:r>
              <a:rPr lang="en-US" b="1" dirty="0"/>
              <a:t>PWS Schedule</a:t>
            </a:r>
            <a:r>
              <a:rPr lang="en-US" dirty="0"/>
              <a:t>, and the ability to search schedules and view all activities under </a:t>
            </a:r>
            <a:r>
              <a:rPr lang="en-US" b="1" dirty="0"/>
              <a:t>Search Activities</a:t>
            </a:r>
            <a:r>
              <a:rPr lang="en-US" dirty="0"/>
              <a:t>.</a:t>
            </a:r>
          </a:p>
          <a:p>
            <a:pPr marL="285750" indent="-285750">
              <a:buFont typeface="Arial" panose="020B0604020202020204" pitchFamily="34" charset="0"/>
              <a:buChar char="•"/>
            </a:pPr>
            <a:r>
              <a:rPr lang="en-US" b="1" dirty="0"/>
              <a:t>Findings</a:t>
            </a:r>
            <a:r>
              <a:rPr lang="en-US" dirty="0"/>
              <a:t> – Lists the findings for quality under different views representing all findings under the </a:t>
            </a:r>
            <a:r>
              <a:rPr lang="en-US" b="1" dirty="0"/>
              <a:t>Finding Pipeline</a:t>
            </a:r>
            <a:r>
              <a:rPr lang="en-US" dirty="0"/>
              <a:t>, the ability to search findings under </a:t>
            </a:r>
            <a:r>
              <a:rPr lang="en-US" b="1" dirty="0"/>
              <a:t>Search Findings</a:t>
            </a:r>
            <a:r>
              <a:rPr lang="en-US" dirty="0"/>
              <a:t>, and external findings including type and source files under </a:t>
            </a:r>
            <a:r>
              <a:rPr lang="en-US" b="1" dirty="0"/>
              <a:t>External Findings</a:t>
            </a:r>
            <a:r>
              <a:rPr lang="en-US" dirty="0"/>
              <a:t>.</a:t>
            </a:r>
          </a:p>
          <a:p>
            <a:pPr marL="285750" indent="-285750">
              <a:buFont typeface="Arial" panose="020B0604020202020204" pitchFamily="34" charset="0"/>
              <a:buChar char="•"/>
            </a:pPr>
            <a:r>
              <a:rPr lang="en-US" b="1" dirty="0"/>
              <a:t>My Quality </a:t>
            </a:r>
            <a:r>
              <a:rPr lang="en-US" dirty="0"/>
              <a:t>– Shows the quality actions of the user signed into 4Sight. By selecting each category, it will show the associated quality actions.</a:t>
            </a:r>
          </a:p>
          <a:p>
            <a:pPr marL="285750" indent="-285750">
              <a:buFont typeface="Arial" panose="020B0604020202020204" pitchFamily="34" charset="0"/>
              <a:buChar char="•"/>
            </a:pPr>
            <a:r>
              <a:rPr lang="en-US" b="1" dirty="0"/>
              <a:t>Reports</a:t>
            </a:r>
            <a:r>
              <a:rPr lang="en-US" dirty="0"/>
              <a:t> – Visualizes activity information in the views </a:t>
            </a:r>
            <a:r>
              <a:rPr lang="en-US" b="1" dirty="0"/>
              <a:t>Activity Report</a:t>
            </a:r>
            <a:r>
              <a:rPr lang="en-US" dirty="0"/>
              <a:t>, </a:t>
            </a:r>
            <a:r>
              <a:rPr lang="en-US" b="1" dirty="0"/>
              <a:t>Activity Summary Report</a:t>
            </a:r>
            <a:r>
              <a:rPr lang="en-US" dirty="0"/>
              <a:t>, </a:t>
            </a:r>
            <a:r>
              <a:rPr lang="en-US" b="1" dirty="0"/>
              <a:t>Activities by Month by Inspector Chart</a:t>
            </a:r>
            <a:r>
              <a:rPr lang="en-US" dirty="0"/>
              <a:t>, </a:t>
            </a:r>
            <a:r>
              <a:rPr lang="en-US" b="1" dirty="0"/>
              <a:t>Activities Scheduled by Date</a:t>
            </a:r>
            <a:r>
              <a:rPr lang="en-US" dirty="0"/>
              <a:t>, and </a:t>
            </a:r>
            <a:r>
              <a:rPr lang="en-US" b="1" dirty="0"/>
              <a:t>Activities Coming Due by Date</a:t>
            </a:r>
            <a:r>
              <a:rPr lang="en-US" dirty="0"/>
              <a:t>. Additionally, provides inspections and findings views with </a:t>
            </a:r>
            <a:r>
              <a:rPr lang="en-US" b="1" dirty="0"/>
              <a:t>Inspection Pass/Fail Report</a:t>
            </a:r>
            <a:r>
              <a:rPr lang="en-US" dirty="0"/>
              <a:t>, </a:t>
            </a:r>
            <a:r>
              <a:rPr lang="en-US" b="1" dirty="0"/>
              <a:t>Findings Report</a:t>
            </a:r>
            <a:r>
              <a:rPr lang="en-US" dirty="0"/>
              <a:t>, </a:t>
            </a:r>
            <a:r>
              <a:rPr lang="en-US" b="1" dirty="0"/>
              <a:t>Findings Summary Report</a:t>
            </a:r>
            <a:r>
              <a:rPr lang="en-US" dirty="0"/>
              <a:t>, </a:t>
            </a:r>
            <a:r>
              <a:rPr lang="en-US" b="1" dirty="0"/>
              <a:t>Findings By Concept</a:t>
            </a:r>
            <a:r>
              <a:rPr lang="en-US" dirty="0"/>
              <a:t>, </a:t>
            </a:r>
            <a:r>
              <a:rPr lang="en-US" b="1" dirty="0"/>
              <a:t>Findings Statistics</a:t>
            </a:r>
            <a:r>
              <a:rPr lang="en-US" dirty="0"/>
              <a:t>, and </a:t>
            </a:r>
            <a:r>
              <a:rPr lang="en-US" b="1" dirty="0"/>
              <a:t>Closed Positive Findings</a:t>
            </a:r>
            <a:r>
              <a:rPr lang="en-US" dirty="0"/>
              <a:t>.</a:t>
            </a:r>
          </a:p>
        </p:txBody>
      </p:sp>
    </p:spTree>
    <p:extLst>
      <p:ext uri="{BB962C8B-B14F-4D97-AF65-F5344CB8AC3E}">
        <p14:creationId xmlns:p14="http://schemas.microsoft.com/office/powerpoint/2010/main" val="2066984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Quality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7" name="Table 6">
            <a:extLst>
              <a:ext uri="{FF2B5EF4-FFF2-40B4-BE49-F238E27FC236}">
                <a16:creationId xmlns:a16="http://schemas.microsoft.com/office/drawing/2014/main" id="{104C69E4-4684-42AD-97FB-DAA4C71807C5}"/>
              </a:ext>
            </a:extLst>
          </p:cNvPr>
          <p:cNvGraphicFramePr>
            <a:graphicFrameLocks noGrp="1"/>
          </p:cNvGraphicFramePr>
          <p:nvPr>
            <p:extLst>
              <p:ext uri="{D42A27DB-BD31-4B8C-83A1-F6EECF244321}">
                <p14:modId xmlns:p14="http://schemas.microsoft.com/office/powerpoint/2010/main" val="718801155"/>
              </p:ext>
            </p:extLst>
          </p:nvPr>
        </p:nvGraphicFramePr>
        <p:xfrm>
          <a:off x="914398" y="1210554"/>
          <a:ext cx="10363202" cy="7416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gridSpan="2">
                  <a:txBody>
                    <a:bodyPr/>
                    <a:lstStyle/>
                    <a:p>
                      <a:r>
                        <a:rPr lang="en-US" dirty="0"/>
                        <a:t>No Acronyms/Terms to identify.</a:t>
                      </a:r>
                    </a:p>
                  </a:txBody>
                  <a:tcPr/>
                </a:tc>
                <a:tc hMerge="1">
                  <a:txBody>
                    <a:bodyPr/>
                    <a:lstStyle/>
                    <a:p>
                      <a:endParaRPr lang="en-US" dirty="0"/>
                    </a:p>
                  </a:txBody>
                  <a:tcPr/>
                </a:tc>
                <a:extLst>
                  <a:ext uri="{0D108BD9-81ED-4DB2-BD59-A6C34878D82A}">
                    <a16:rowId xmlns:a16="http://schemas.microsoft.com/office/drawing/2014/main" val="3063592345"/>
                  </a:ext>
                </a:extLst>
              </a:tr>
            </a:tbl>
          </a:graphicData>
        </a:graphic>
      </p:graphicFrame>
    </p:spTree>
    <p:extLst>
      <p:ext uri="{BB962C8B-B14F-4D97-AF65-F5344CB8AC3E}">
        <p14:creationId xmlns:p14="http://schemas.microsoft.com/office/powerpoint/2010/main" val="1439965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Risk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4125226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Risk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7467CBC8-0F1C-4335-B854-1D2312514C3B}"/>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A42C76E5-04D1-4DAB-98B7-6112F381A6DC}"/>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36DE0677-7E77-44D0-ACF9-BA089A36EA87}"/>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8C4116E8-E59B-4C3A-B5AE-A414CFF75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7FE10BD2-B786-4627-AE14-2417579C362A}"/>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7368329" y="3429000"/>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A7D7C0-0957-4F21-A4F8-61B7F149A943}"/>
              </a:ext>
            </a:extLst>
          </p:cNvPr>
          <p:cNvPicPr>
            <a:picLocks noChangeAspect="1"/>
          </p:cNvPicPr>
          <p:nvPr/>
        </p:nvPicPr>
        <p:blipFill>
          <a:blip r:embed="rId6"/>
          <a:stretch>
            <a:fillRect/>
          </a:stretch>
        </p:blipFill>
        <p:spPr>
          <a:xfrm>
            <a:off x="3281385" y="5073650"/>
            <a:ext cx="1362051" cy="863929"/>
          </a:xfrm>
          <a:prstGeom prst="rect">
            <a:avLst/>
          </a:prstGeom>
        </p:spPr>
      </p:pic>
    </p:spTree>
    <p:extLst>
      <p:ext uri="{BB962C8B-B14F-4D97-AF65-F5344CB8AC3E}">
        <p14:creationId xmlns:p14="http://schemas.microsoft.com/office/powerpoint/2010/main" val="20616525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Risk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430683"/>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is used to track risks at the program level.  This software module is an easy-to-use, yet comprehensive tool for managing program risks in alignment with company best practices.  This module provides:</a:t>
            </a:r>
          </a:p>
          <a:p>
            <a:pPr marL="342900" marR="0" lvl="0" indent="-342900" algn="just">
              <a:lnSpc>
                <a:spcPct val="115000"/>
              </a:lnSpc>
              <a:spcBef>
                <a:spcPts val="0"/>
              </a:spcBef>
              <a:spcAft>
                <a:spcPts val="1000"/>
              </a:spcAft>
              <a:buFont typeface="Symbol" panose="05050102010706020507" pitchFamily="18" charset="2"/>
              <a:buChar char=""/>
              <a:tabLst>
                <a:tab pos="4572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Risk identification, response and control</a:t>
            </a:r>
          </a:p>
          <a:p>
            <a:pPr marL="342900" marR="0" lvl="0" indent="-342900" algn="just">
              <a:lnSpc>
                <a:spcPct val="115000"/>
              </a:lnSpc>
              <a:spcBef>
                <a:spcPts val="0"/>
              </a:spcBef>
              <a:spcAft>
                <a:spcPts val="1000"/>
              </a:spcAft>
              <a:buFont typeface="Symbol" panose="05050102010706020507" pitchFamily="18" charset="2"/>
              <a:buChar char=""/>
              <a:tabLst>
                <a:tab pos="45720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Probability and impact modeling supporting contingency budgeting	</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The Risk module guides end users through the risk management process from identification, risk response, and risk control.  Probability and impact inputs are used for determining a contingency reserve budget for the risk. </a:t>
            </a:r>
          </a:p>
          <a:p>
            <a:endParaRPr lang="en-US" dirty="0">
              <a:solidFill>
                <a:srgbClr val="474A4C"/>
              </a:solidFill>
            </a:endParaRPr>
          </a:p>
        </p:txBody>
      </p:sp>
    </p:spTree>
    <p:extLst>
      <p:ext uri="{BB962C8B-B14F-4D97-AF65-F5344CB8AC3E}">
        <p14:creationId xmlns:p14="http://schemas.microsoft.com/office/powerpoint/2010/main" val="1264477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Risk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49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Risk Register </a:t>
            </a:r>
            <a:r>
              <a:rPr lang="en-US" dirty="0"/>
              <a:t>– Provides the list of risks to add, search, edit, and export.  </a:t>
            </a:r>
          </a:p>
          <a:p>
            <a:pPr marL="285750" indent="-285750">
              <a:buFont typeface="Arial" panose="020B0604020202020204" pitchFamily="34" charset="0"/>
              <a:buChar char="•"/>
            </a:pPr>
            <a:r>
              <a:rPr lang="en-US" b="1" dirty="0"/>
              <a:t>Risk Dashboard </a:t>
            </a:r>
            <a:r>
              <a:rPr lang="en-US" dirty="0"/>
              <a:t>– Visualizes risk data including risks by assessment type, percentage of risks by type, and a status matrix.  </a:t>
            </a:r>
          </a:p>
          <a:p>
            <a:endParaRPr lang="en-US" dirty="0"/>
          </a:p>
        </p:txBody>
      </p:sp>
    </p:spTree>
    <p:extLst>
      <p:ext uri="{BB962C8B-B14F-4D97-AF65-F5344CB8AC3E}">
        <p14:creationId xmlns:p14="http://schemas.microsoft.com/office/powerpoint/2010/main" val="429553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Login Page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a:t>
            </a:fld>
            <a:endParaRPr lang="en-US">
              <a:solidFill>
                <a:srgbClr val="474A4C"/>
              </a:solidFill>
            </a:endParaRPr>
          </a:p>
        </p:txBody>
      </p:sp>
      <p:sp>
        <p:nvSpPr>
          <p:cNvPr id="3" name="TextBox 2">
            <a:extLst>
              <a:ext uri="{FF2B5EF4-FFF2-40B4-BE49-F238E27FC236}">
                <a16:creationId xmlns:a16="http://schemas.microsoft.com/office/drawing/2014/main" id="{39374172-D911-47C3-AD72-E943B01F0A1C}"/>
              </a:ext>
            </a:extLst>
          </p:cNvPr>
          <p:cNvSpPr txBox="1"/>
          <p:nvPr/>
        </p:nvSpPr>
        <p:spPr>
          <a:xfrm>
            <a:off x="596766" y="1206974"/>
            <a:ext cx="4985887" cy="4093428"/>
          </a:xfrm>
          <a:prstGeom prst="rect">
            <a:avLst/>
          </a:prstGeom>
          <a:noFill/>
        </p:spPr>
        <p:txBody>
          <a:bodyPr wrap="square" rtlCol="0">
            <a:spAutoFit/>
          </a:bodyPr>
          <a:lstStyle/>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Visit </a:t>
            </a:r>
            <a:r>
              <a:rPr lang="en-US" sz="2000" dirty="0">
                <a:solidFill>
                  <a:srgbClr val="474A4C"/>
                </a:solidFill>
                <a:latin typeface="Arial" panose="020B0604020202020204"/>
                <a:hlinkClick r:id="rId2"/>
              </a:rPr>
              <a:t>https://www.4sightpm-us.com/</a:t>
            </a:r>
            <a:r>
              <a:rPr lang="en-US" sz="2000" dirty="0">
                <a:solidFill>
                  <a:srgbClr val="474A4C"/>
                </a:solidFill>
                <a:latin typeface="Arial" panose="020B0604020202020204"/>
              </a:rPr>
              <a:t> to get to the 4Sight homepage</a:t>
            </a:r>
          </a:p>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Use your </a:t>
            </a:r>
            <a:r>
              <a:rPr lang="en-US" sz="2000" b="1" dirty="0">
                <a:solidFill>
                  <a:srgbClr val="474A4C"/>
                </a:solidFill>
                <a:latin typeface="Arial" panose="020B0604020202020204"/>
              </a:rPr>
              <a:t>4Sight username</a:t>
            </a:r>
            <a:r>
              <a:rPr lang="en-US" sz="2000" dirty="0">
                <a:solidFill>
                  <a:srgbClr val="474A4C"/>
                </a:solidFill>
                <a:latin typeface="Arial" panose="020B0604020202020204"/>
              </a:rPr>
              <a:t> and </a:t>
            </a:r>
            <a:r>
              <a:rPr lang="en-US" sz="2000" b="1" dirty="0">
                <a:solidFill>
                  <a:srgbClr val="474A4C"/>
                </a:solidFill>
                <a:latin typeface="Arial" panose="020B0604020202020204"/>
              </a:rPr>
              <a:t>password</a:t>
            </a:r>
          </a:p>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Select </a:t>
            </a:r>
            <a:r>
              <a:rPr lang="en-US" sz="2000" b="1" dirty="0">
                <a:solidFill>
                  <a:srgbClr val="474A4C"/>
                </a:solidFill>
                <a:latin typeface="Arial" panose="020B0604020202020204"/>
              </a:rPr>
              <a:t>Sign In</a:t>
            </a:r>
          </a:p>
          <a:p>
            <a:pPr defTabSz="228600">
              <a:buClr>
                <a:srgbClr val="359EE4"/>
              </a:buClr>
            </a:pPr>
            <a:endParaRPr lang="en-US" sz="2000" dirty="0">
              <a:solidFill>
                <a:srgbClr val="474A4C"/>
              </a:solidFill>
              <a:latin typeface="Arial" panose="020B0604020202020204"/>
            </a:endParaRPr>
          </a:p>
          <a:p>
            <a:pPr defTabSz="228600">
              <a:buClr>
                <a:srgbClr val="359EE4"/>
              </a:buClr>
            </a:pPr>
            <a:r>
              <a:rPr lang="en-US" sz="2000" dirty="0">
                <a:solidFill>
                  <a:srgbClr val="474A4C"/>
                </a:solidFill>
                <a:latin typeface="Arial" panose="020B0604020202020204"/>
              </a:rPr>
              <a:t>The login page also has the following prompts in case of any issues. Instructions are provided in the related links on the login page:</a:t>
            </a:r>
          </a:p>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Forgot Username?</a:t>
            </a:r>
          </a:p>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Forgot Password?</a:t>
            </a:r>
          </a:p>
          <a:p>
            <a:pPr marL="342900" indent="-342900" defTabSz="228600">
              <a:buClr>
                <a:srgbClr val="359EE4"/>
              </a:buClr>
              <a:buFont typeface="Arial" panose="020B0604020202020204" pitchFamily="34" charset="0"/>
              <a:buChar char="•"/>
            </a:pPr>
            <a:r>
              <a:rPr lang="en-US" sz="2000" dirty="0">
                <a:solidFill>
                  <a:srgbClr val="474A4C"/>
                </a:solidFill>
                <a:latin typeface="Arial" panose="020B0604020202020204"/>
              </a:rPr>
              <a:t>Update your Password?</a:t>
            </a: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pic>
        <p:nvPicPr>
          <p:cNvPr id="7" name="Picture 6">
            <a:extLst>
              <a:ext uri="{FF2B5EF4-FFF2-40B4-BE49-F238E27FC236}">
                <a16:creationId xmlns:a16="http://schemas.microsoft.com/office/drawing/2014/main" id="{9B5974D5-D385-4258-B637-2C16588791C8}"/>
              </a:ext>
            </a:extLst>
          </p:cNvPr>
          <p:cNvPicPr>
            <a:picLocks noChangeAspect="1"/>
          </p:cNvPicPr>
          <p:nvPr/>
        </p:nvPicPr>
        <p:blipFill rotWithShape="1">
          <a:blip r:embed="rId4"/>
          <a:srcRect l="17801" r="16953"/>
          <a:stretch/>
        </p:blipFill>
        <p:spPr>
          <a:xfrm>
            <a:off x="5873322" y="1120424"/>
            <a:ext cx="5972373" cy="4722188"/>
          </a:xfrm>
          <a:prstGeom prst="rect">
            <a:avLst/>
          </a:prstGeom>
        </p:spPr>
      </p:pic>
    </p:spTree>
    <p:extLst>
      <p:ext uri="{BB962C8B-B14F-4D97-AF65-F5344CB8AC3E}">
        <p14:creationId xmlns:p14="http://schemas.microsoft.com/office/powerpoint/2010/main" val="1847625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Risk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3417867175"/>
              </p:ext>
            </p:extLst>
          </p:nvPr>
        </p:nvGraphicFramePr>
        <p:xfrm>
          <a:off x="914398" y="1210554"/>
          <a:ext cx="10363202" cy="7416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gridSpan="2">
                  <a:txBody>
                    <a:bodyPr/>
                    <a:lstStyle/>
                    <a:p>
                      <a:r>
                        <a:rPr lang="en-US" dirty="0"/>
                        <a:t>No Acronyms/Terms to identify.</a:t>
                      </a:r>
                    </a:p>
                  </a:txBody>
                  <a:tcPr/>
                </a:tc>
                <a:tc hMerge="1">
                  <a:txBody>
                    <a:bodyPr/>
                    <a:lstStyle/>
                    <a:p>
                      <a:endParaRPr lang="en-US" dirty="0"/>
                    </a:p>
                  </a:txBody>
                  <a:tcPr/>
                </a:tc>
                <a:extLst>
                  <a:ext uri="{0D108BD9-81ED-4DB2-BD59-A6C34878D82A}">
                    <a16:rowId xmlns:a16="http://schemas.microsoft.com/office/drawing/2014/main" val="3063592345"/>
                  </a:ext>
                </a:extLst>
              </a:tr>
            </a:tbl>
          </a:graphicData>
        </a:graphic>
      </p:graphicFrame>
    </p:spTree>
    <p:extLst>
      <p:ext uri="{BB962C8B-B14F-4D97-AF65-F5344CB8AC3E}">
        <p14:creationId xmlns:p14="http://schemas.microsoft.com/office/powerpoint/2010/main" val="4239201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ROM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1572553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ROM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92355FC7-D7DB-4BD5-BA01-CF35D5C3DD53}"/>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4DCC1B34-4D82-4B32-B9F1-D872F58AD5AE}"/>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76827330-8D7D-4151-9903-10568DA37593}"/>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1267B8B0-2E66-477F-8DB3-03AE445171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32F5EB77-1B55-45DF-BE37-188A8DF52267}"/>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9396596" y="3460028"/>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D45617F-52CF-46F7-A225-D242FBE6C552}"/>
              </a:ext>
            </a:extLst>
          </p:cNvPr>
          <p:cNvPicPr>
            <a:picLocks noChangeAspect="1"/>
          </p:cNvPicPr>
          <p:nvPr/>
        </p:nvPicPr>
        <p:blipFill>
          <a:blip r:embed="rId6"/>
          <a:stretch>
            <a:fillRect/>
          </a:stretch>
        </p:blipFill>
        <p:spPr>
          <a:xfrm>
            <a:off x="3345986" y="5099050"/>
            <a:ext cx="1253910" cy="795337"/>
          </a:xfrm>
          <a:prstGeom prst="rect">
            <a:avLst/>
          </a:prstGeom>
        </p:spPr>
      </p:pic>
    </p:spTree>
    <p:extLst>
      <p:ext uri="{BB962C8B-B14F-4D97-AF65-F5344CB8AC3E}">
        <p14:creationId xmlns:p14="http://schemas.microsoft.com/office/powerpoint/2010/main" val="1201290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ROM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987758"/>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provides complete cost estimates for customers quickly and easily.  A tailored workflow enables users to submit requests for ROMs.  Once a ROM request is submitted, the automated process allows contractors to create a ROM and submit it for approval. 4Sight provides the following:</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Customer ability to submit ROM requests, track, monitor and approve</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Excel templates to create ROMs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Comment tools and threads to track discussions with customer</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Easy access worldwide to retrieve ROMs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All calculations automated by location/site</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Email alerts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Opened and Closed views, report generation, export to Excel and Print functions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Advanced search function</a:t>
            </a:r>
          </a:p>
          <a:p>
            <a:endParaRPr lang="en-US" dirty="0">
              <a:solidFill>
                <a:srgbClr val="474A4C"/>
              </a:solidFill>
            </a:endParaRPr>
          </a:p>
        </p:txBody>
      </p:sp>
    </p:spTree>
    <p:extLst>
      <p:ext uri="{BB962C8B-B14F-4D97-AF65-F5344CB8AC3E}">
        <p14:creationId xmlns:p14="http://schemas.microsoft.com/office/powerpoint/2010/main" val="35823548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ROM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ROM List </a:t>
            </a:r>
            <a:r>
              <a:rPr lang="en-US" dirty="0"/>
              <a:t>– Lists the ROMs including details and the capability to create new ROMs, edit ROMs, search for ROMs, or Export ROMs.</a:t>
            </a:r>
          </a:p>
          <a:p>
            <a:pPr marL="285750" indent="-285750">
              <a:buFont typeface="Arial" panose="020B0604020202020204" pitchFamily="34" charset="0"/>
              <a:buChar char="•"/>
            </a:pPr>
            <a:r>
              <a:rPr lang="en-US" b="1" dirty="0"/>
              <a:t>Filter ROM List </a:t>
            </a:r>
            <a:r>
              <a:rPr lang="en-US" dirty="0"/>
              <a:t>– Provides a list of Opened and Closed ROMs in separate views. These can be filtered based on status under Pipeline Filters.</a:t>
            </a:r>
          </a:p>
          <a:p>
            <a:pPr marL="285750" indent="-285750">
              <a:buFont typeface="Arial" panose="020B0604020202020204" pitchFamily="34" charset="0"/>
              <a:buChar char="•"/>
            </a:pPr>
            <a:r>
              <a:rPr lang="en-US" b="1" dirty="0"/>
              <a:t>Reports</a:t>
            </a:r>
            <a:r>
              <a:rPr lang="en-US" dirty="0"/>
              <a:t> – Lists the reports created for ROM module, which includes the </a:t>
            </a:r>
            <a:r>
              <a:rPr lang="en-US" b="1" dirty="0"/>
              <a:t>Acceptance Log </a:t>
            </a:r>
            <a:r>
              <a:rPr lang="en-US" dirty="0"/>
              <a:t>for the ROMs that have been accepted and closed, the </a:t>
            </a:r>
            <a:r>
              <a:rPr lang="en-US" b="1" dirty="0"/>
              <a:t>Task Duration Log </a:t>
            </a:r>
            <a:r>
              <a:rPr lang="en-US" dirty="0"/>
              <a:t>to track record numbers and timeline details, and the </a:t>
            </a:r>
            <a:r>
              <a:rPr lang="en-US" b="1" dirty="0"/>
              <a:t>Task Tracker</a:t>
            </a:r>
            <a:r>
              <a:rPr lang="en-US" dirty="0"/>
              <a:t> for tracking tasks and statuses.</a:t>
            </a:r>
          </a:p>
        </p:txBody>
      </p:sp>
    </p:spTree>
    <p:extLst>
      <p:ext uri="{BB962C8B-B14F-4D97-AF65-F5344CB8AC3E}">
        <p14:creationId xmlns:p14="http://schemas.microsoft.com/office/powerpoint/2010/main" val="1812691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ROM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385237309"/>
              </p:ext>
            </p:extLst>
          </p:nvPr>
        </p:nvGraphicFramePr>
        <p:xfrm>
          <a:off x="914398" y="1210554"/>
          <a:ext cx="10363202" cy="296672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CTN</a:t>
                      </a:r>
                    </a:p>
                  </a:txBody>
                  <a:tcPr/>
                </a:tc>
                <a:tc>
                  <a:txBody>
                    <a:bodyPr/>
                    <a:lstStyle/>
                    <a:p>
                      <a:r>
                        <a:rPr lang="en-US" dirty="0"/>
                        <a:t>Customer Tracking Number</a:t>
                      </a:r>
                    </a:p>
                  </a:txBody>
                  <a:tcPr/>
                </a:tc>
                <a:extLst>
                  <a:ext uri="{0D108BD9-81ED-4DB2-BD59-A6C34878D82A}">
                    <a16:rowId xmlns:a16="http://schemas.microsoft.com/office/drawing/2014/main" val="3063592345"/>
                  </a:ext>
                </a:extLst>
              </a:tr>
              <a:tr h="370840">
                <a:tc>
                  <a:txBody>
                    <a:bodyPr/>
                    <a:lstStyle/>
                    <a:p>
                      <a:r>
                        <a:rPr lang="en-US" dirty="0"/>
                        <a:t>POP</a:t>
                      </a:r>
                    </a:p>
                  </a:txBody>
                  <a:tcPr/>
                </a:tc>
                <a:tc>
                  <a:txBody>
                    <a:bodyPr/>
                    <a:lstStyle/>
                    <a:p>
                      <a:r>
                        <a:rPr lang="en-US" dirty="0"/>
                        <a:t>Period of Performance</a:t>
                      </a:r>
                    </a:p>
                  </a:txBody>
                  <a:tcPr/>
                </a:tc>
                <a:extLst>
                  <a:ext uri="{0D108BD9-81ED-4DB2-BD59-A6C34878D82A}">
                    <a16:rowId xmlns:a16="http://schemas.microsoft.com/office/drawing/2014/main" val="3957231536"/>
                  </a:ext>
                </a:extLst>
              </a:tr>
              <a:tr h="370840">
                <a:tc>
                  <a:txBody>
                    <a:bodyPr/>
                    <a:lstStyle/>
                    <a:p>
                      <a:r>
                        <a:rPr lang="en-US" dirty="0"/>
                        <a:t>ROM</a:t>
                      </a:r>
                    </a:p>
                  </a:txBody>
                  <a:tcPr/>
                </a:tc>
                <a:tc>
                  <a:txBody>
                    <a:bodyPr/>
                    <a:lstStyle/>
                    <a:p>
                      <a:r>
                        <a:rPr lang="en-US" dirty="0"/>
                        <a:t>Rough Order of Magnitude</a:t>
                      </a:r>
                    </a:p>
                  </a:txBody>
                  <a:tcPr/>
                </a:tc>
                <a:extLst>
                  <a:ext uri="{0D108BD9-81ED-4DB2-BD59-A6C34878D82A}">
                    <a16:rowId xmlns:a16="http://schemas.microsoft.com/office/drawing/2014/main" val="2098199686"/>
                  </a:ext>
                </a:extLst>
              </a:tr>
              <a:tr h="370840">
                <a:tc>
                  <a:txBody>
                    <a:bodyPr/>
                    <a:lstStyle/>
                    <a:p>
                      <a:r>
                        <a:rPr lang="en-US" dirty="0"/>
                        <a:t>CAT</a:t>
                      </a:r>
                    </a:p>
                  </a:txBody>
                  <a:tcPr/>
                </a:tc>
                <a:tc>
                  <a:txBody>
                    <a:bodyPr/>
                    <a:lstStyle/>
                    <a:p>
                      <a:r>
                        <a:rPr lang="en-US" dirty="0"/>
                        <a:t>Category</a:t>
                      </a:r>
                    </a:p>
                  </a:txBody>
                  <a:tcPr/>
                </a:tc>
                <a:extLst>
                  <a:ext uri="{0D108BD9-81ED-4DB2-BD59-A6C34878D82A}">
                    <a16:rowId xmlns:a16="http://schemas.microsoft.com/office/drawing/2014/main" val="2140200129"/>
                  </a:ext>
                </a:extLst>
              </a:tr>
              <a:tr h="370840">
                <a:tc>
                  <a:txBody>
                    <a:bodyPr/>
                    <a:lstStyle/>
                    <a:p>
                      <a:r>
                        <a:rPr lang="en-US" dirty="0"/>
                        <a:t>REC’D</a:t>
                      </a:r>
                    </a:p>
                  </a:txBody>
                  <a:tcPr/>
                </a:tc>
                <a:tc>
                  <a:txBody>
                    <a:bodyPr/>
                    <a:lstStyle/>
                    <a:p>
                      <a:r>
                        <a:rPr lang="en-US" dirty="0"/>
                        <a:t>Received</a:t>
                      </a:r>
                    </a:p>
                  </a:txBody>
                  <a:tcPr/>
                </a:tc>
                <a:extLst>
                  <a:ext uri="{0D108BD9-81ED-4DB2-BD59-A6C34878D82A}">
                    <a16:rowId xmlns:a16="http://schemas.microsoft.com/office/drawing/2014/main" val="2528270203"/>
                  </a:ext>
                </a:extLst>
              </a:tr>
              <a:tr h="370840">
                <a:tc>
                  <a:txBody>
                    <a:bodyPr/>
                    <a:lstStyle/>
                    <a:p>
                      <a:r>
                        <a:rPr lang="en-US" dirty="0"/>
                        <a:t>PCO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Project Control Office</a:t>
                      </a:r>
                    </a:p>
                  </a:txBody>
                  <a:tcPr/>
                </a:tc>
                <a:extLst>
                  <a:ext uri="{0D108BD9-81ED-4DB2-BD59-A6C34878D82A}">
                    <a16:rowId xmlns:a16="http://schemas.microsoft.com/office/drawing/2014/main" val="3956121926"/>
                  </a:ext>
                </a:extLst>
              </a:tr>
              <a:tr h="370840">
                <a:tc>
                  <a:txBody>
                    <a:bodyPr/>
                    <a:lstStyle/>
                    <a:p>
                      <a:r>
                        <a:rPr lang="en-US" dirty="0"/>
                        <a:t>GOV</a:t>
                      </a:r>
                    </a:p>
                  </a:txBody>
                  <a:tcPr/>
                </a:tc>
                <a:tc>
                  <a:txBody>
                    <a:bodyPr/>
                    <a:lstStyle/>
                    <a:p>
                      <a:r>
                        <a:rPr lang="en-US" dirty="0"/>
                        <a:t>Government</a:t>
                      </a:r>
                    </a:p>
                  </a:txBody>
                  <a:tcPr/>
                </a:tc>
                <a:extLst>
                  <a:ext uri="{0D108BD9-81ED-4DB2-BD59-A6C34878D82A}">
                    <a16:rowId xmlns:a16="http://schemas.microsoft.com/office/drawing/2014/main" val="2192055446"/>
                  </a:ext>
                </a:extLst>
              </a:tr>
            </a:tbl>
          </a:graphicData>
        </a:graphic>
      </p:graphicFrame>
    </p:spTree>
    <p:extLst>
      <p:ext uri="{BB962C8B-B14F-4D97-AF65-F5344CB8AC3E}">
        <p14:creationId xmlns:p14="http://schemas.microsoft.com/office/powerpoint/2010/main" val="17308451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Transportation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1041207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3A5A9D7C-F67E-49E7-BEAA-A84C5A460DC5}"/>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0388F387-3ED4-4239-82FB-2BE11D345572}"/>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98CA56D1-0675-44CC-8644-D9C08E103AAD}"/>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08D1FCE9-2DA5-444E-B94F-469CF7CF6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477DEE0E-0F01-4A22-91CE-099BA2116E59}"/>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3500692" y="4245237"/>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B8976D6-EDE0-4106-AFB0-0E0925D9A78B}"/>
              </a:ext>
            </a:extLst>
          </p:cNvPr>
          <p:cNvPicPr>
            <a:picLocks noChangeAspect="1"/>
          </p:cNvPicPr>
          <p:nvPr/>
        </p:nvPicPr>
        <p:blipFill>
          <a:blip r:embed="rId6"/>
          <a:stretch>
            <a:fillRect/>
          </a:stretch>
        </p:blipFill>
        <p:spPr>
          <a:xfrm>
            <a:off x="3298399" y="5178404"/>
            <a:ext cx="1382485" cy="876891"/>
          </a:xfrm>
          <a:prstGeom prst="rect">
            <a:avLst/>
          </a:prstGeom>
        </p:spPr>
      </p:pic>
    </p:spTree>
    <p:extLst>
      <p:ext uri="{BB962C8B-B14F-4D97-AF65-F5344CB8AC3E}">
        <p14:creationId xmlns:p14="http://schemas.microsoft.com/office/powerpoint/2010/main" val="1209994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438138"/>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is a program solution that was developed for automating shipment reports. This provides: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Automated real-time transportation reports viewable by GDIT and customer</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Email alerts (that include DD1149 form attachments) to notify POC of incoming shipment</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Automated DD1149 forms generated through and stored in the system</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Transparent transactions, as users can check on the status of shipments at any time </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Receipt views for opened and closed receipts</a:t>
            </a:r>
          </a:p>
          <a:p>
            <a:pPr marL="342900" marR="0" lvl="0" indent="-342900" algn="just">
              <a:spcBef>
                <a:spcPts val="0"/>
              </a:spcBef>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Ability for tracking of all shipments</a:t>
            </a:r>
          </a:p>
          <a:p>
            <a:pPr marL="342900" marR="0" lvl="0" indent="-342900" algn="just">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Advanced search function</a:t>
            </a:r>
          </a:p>
          <a:p>
            <a:pPr>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Data is pre-established based on employee site. Items are easily added to the form and may include attachments. This provides automated transportation reports that are updated in real time. These can be viewed by both GDIT and Government customers, adding transparency and access to real-time status updates.</a:t>
            </a:r>
          </a:p>
          <a:p>
            <a:endParaRPr lang="en-US" dirty="0"/>
          </a:p>
        </p:txBody>
      </p:sp>
    </p:spTree>
    <p:extLst>
      <p:ext uri="{BB962C8B-B14F-4D97-AF65-F5344CB8AC3E}">
        <p14:creationId xmlns:p14="http://schemas.microsoft.com/office/powerpoint/2010/main" val="653841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59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36489"/>
            <a:ext cx="9880847"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Shipment List </a:t>
            </a:r>
            <a:r>
              <a:rPr lang="en-US" dirty="0"/>
              <a:t>– Provides a list of shipments with the ability to filter, search and export the data. This also allows users to create shipments and create receipts.</a:t>
            </a:r>
          </a:p>
          <a:p>
            <a:pPr marL="285750" indent="-285750">
              <a:buFont typeface="Arial" panose="020B0604020202020204" pitchFamily="34" charset="0"/>
              <a:buChar char="•"/>
            </a:pPr>
            <a:r>
              <a:rPr lang="en-US" b="1" dirty="0"/>
              <a:t>Shipment</a:t>
            </a:r>
            <a:r>
              <a:rPr lang="en-US" dirty="0"/>
              <a:t> – Provides users with views to a faster way of creating records under </a:t>
            </a:r>
            <a:r>
              <a:rPr lang="en-US" b="1" dirty="0"/>
              <a:t>Create Shipment </a:t>
            </a:r>
            <a:r>
              <a:rPr lang="en-US" dirty="0"/>
              <a:t>and </a:t>
            </a:r>
            <a:r>
              <a:rPr lang="en-US" b="1" dirty="0"/>
              <a:t>Create Receipt</a:t>
            </a:r>
            <a:r>
              <a:rPr lang="en-US" dirty="0"/>
              <a:t>. </a:t>
            </a:r>
          </a:p>
          <a:p>
            <a:pPr marL="285750" indent="-285750">
              <a:buFont typeface="Arial" panose="020B0604020202020204" pitchFamily="34" charset="0"/>
              <a:buChar char="•"/>
            </a:pPr>
            <a:r>
              <a:rPr lang="en-US" b="1" dirty="0"/>
              <a:t>Catalog</a:t>
            </a:r>
            <a:r>
              <a:rPr lang="en-US" dirty="0"/>
              <a:t> – Shows views for items that belong under the catalog for transportation.</a:t>
            </a:r>
          </a:p>
          <a:p>
            <a:pPr marL="742950" lvl="1" indent="-285750">
              <a:buFont typeface="Arial" panose="020B0604020202020204" pitchFamily="34" charset="0"/>
              <a:buChar char="•"/>
            </a:pPr>
            <a:r>
              <a:rPr lang="en-US" b="1" dirty="0"/>
              <a:t>View Catalog </a:t>
            </a:r>
            <a:r>
              <a:rPr lang="en-US" dirty="0"/>
              <a:t>– Displays catalog items that have been approved including additional details.</a:t>
            </a:r>
          </a:p>
          <a:p>
            <a:pPr marL="742950" lvl="1" indent="-285750">
              <a:buFont typeface="Arial" panose="020B0604020202020204" pitchFamily="34" charset="0"/>
              <a:buChar char="•"/>
            </a:pPr>
            <a:r>
              <a:rPr lang="en-US" b="1" dirty="0"/>
              <a:t>Items Awaiting Approval </a:t>
            </a:r>
            <a:r>
              <a:rPr lang="en-US" dirty="0"/>
              <a:t>– Shows items that are currently awaiting approval to be added to the catalog. </a:t>
            </a:r>
          </a:p>
          <a:p>
            <a:pPr marL="742950" lvl="1" indent="-285750">
              <a:buFont typeface="Arial" panose="020B0604020202020204" pitchFamily="34" charset="0"/>
              <a:buChar char="•"/>
            </a:pPr>
            <a:r>
              <a:rPr lang="en-US" b="1" dirty="0"/>
              <a:t>Deleted Items </a:t>
            </a:r>
            <a:r>
              <a:rPr lang="en-US" dirty="0"/>
              <a:t>– Displays catalog items were deleted under any circumstance. These items can be restored in this view. </a:t>
            </a:r>
          </a:p>
          <a:p>
            <a:pPr marL="285750" indent="-285750">
              <a:buFont typeface="Arial" panose="020B0604020202020204" pitchFamily="34" charset="0"/>
              <a:buChar char="•"/>
            </a:pPr>
            <a:r>
              <a:rPr lang="en-US" b="1" dirty="0"/>
              <a:t>Transportation Dashboard </a:t>
            </a:r>
            <a:r>
              <a:rPr lang="en-US" dirty="0"/>
              <a:t>– Visualizes transportation data including total shipments within the month, shipments per site, priority, metrics, days to ship, and more performance indicators. These can be filtered on timeframe and RSC specifics.</a:t>
            </a:r>
          </a:p>
          <a:p>
            <a:endParaRPr lang="en-US" dirty="0"/>
          </a:p>
        </p:txBody>
      </p:sp>
    </p:spTree>
    <p:extLst>
      <p:ext uri="{BB962C8B-B14F-4D97-AF65-F5344CB8AC3E}">
        <p14:creationId xmlns:p14="http://schemas.microsoft.com/office/powerpoint/2010/main" val="3589403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Landing Page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1" name="Group 10">
            <a:extLst>
              <a:ext uri="{FF2B5EF4-FFF2-40B4-BE49-F238E27FC236}">
                <a16:creationId xmlns:a16="http://schemas.microsoft.com/office/drawing/2014/main" id="{4AB0BB52-9900-4E14-8947-CC648B984D35}"/>
              </a:ext>
            </a:extLst>
          </p:cNvPr>
          <p:cNvGrpSpPr/>
          <p:nvPr/>
        </p:nvGrpSpPr>
        <p:grpSpPr>
          <a:xfrm>
            <a:off x="4475746" y="1519457"/>
            <a:ext cx="7255727" cy="4132722"/>
            <a:chOff x="1931980" y="670283"/>
            <a:chExt cx="9788658" cy="5029200"/>
          </a:xfrm>
        </p:grpSpPr>
        <p:pic>
          <p:nvPicPr>
            <p:cNvPr id="7" name="Picture 6">
              <a:extLst>
                <a:ext uri="{FF2B5EF4-FFF2-40B4-BE49-F238E27FC236}">
                  <a16:creationId xmlns:a16="http://schemas.microsoft.com/office/drawing/2014/main" id="{33807341-1017-4841-A915-3CFADBDCECFD}"/>
                </a:ext>
              </a:extLst>
            </p:cNvPr>
            <p:cNvPicPr>
              <a:picLocks noChangeAspect="1"/>
            </p:cNvPicPr>
            <p:nvPr/>
          </p:nvPicPr>
          <p:blipFill>
            <a:blip r:embed="rId3"/>
            <a:stretch>
              <a:fillRect/>
            </a:stretch>
          </p:blipFill>
          <p:spPr>
            <a:xfrm>
              <a:off x="1931980" y="670283"/>
              <a:ext cx="9788658" cy="5029200"/>
            </a:xfrm>
            <a:prstGeom prst="rect">
              <a:avLst/>
            </a:prstGeom>
          </p:spPr>
        </p:pic>
        <p:pic>
          <p:nvPicPr>
            <p:cNvPr id="15" name="Picture 14" descr="Icon&#10;&#10;Description automatically generated">
              <a:extLst>
                <a:ext uri="{FF2B5EF4-FFF2-40B4-BE49-F238E27FC236}">
                  <a16:creationId xmlns:a16="http://schemas.microsoft.com/office/drawing/2014/main" id="{1652FB5E-761F-416D-87EF-22238D8A2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2017" y="4568196"/>
              <a:ext cx="384128" cy="410277"/>
            </a:xfrm>
            <a:prstGeom prst="rect">
              <a:avLst/>
            </a:prstGeom>
          </p:spPr>
        </p:pic>
      </p:grpSp>
      <p:sp>
        <p:nvSpPr>
          <p:cNvPr id="12" name="TextBox 11">
            <a:extLst>
              <a:ext uri="{FF2B5EF4-FFF2-40B4-BE49-F238E27FC236}">
                <a16:creationId xmlns:a16="http://schemas.microsoft.com/office/drawing/2014/main" id="{6BB63BC6-3F31-4692-A8B4-6DC7BFCC57E6}"/>
              </a:ext>
            </a:extLst>
          </p:cNvPr>
          <p:cNvSpPr txBox="1"/>
          <p:nvPr/>
        </p:nvSpPr>
        <p:spPr>
          <a:xfrm>
            <a:off x="914400" y="1519457"/>
            <a:ext cx="3262964" cy="1938992"/>
          </a:xfrm>
          <a:prstGeom prst="rect">
            <a:avLst/>
          </a:prstGeom>
          <a:noFill/>
        </p:spPr>
        <p:txBody>
          <a:bodyPr wrap="square" rtlCol="0">
            <a:spAutoFit/>
          </a:bodyPr>
          <a:lstStyle/>
          <a:p>
            <a:pPr defTabSz="228600">
              <a:buClr>
                <a:srgbClr val="359EE4"/>
              </a:buClr>
            </a:pPr>
            <a:r>
              <a:rPr lang="en-US" sz="2000" dirty="0">
                <a:solidFill>
                  <a:srgbClr val="474A4C"/>
                </a:solidFill>
                <a:latin typeface="Arial" panose="020B0604020202020204"/>
              </a:rPr>
              <a:t>On the right represents the 4Sight landing page. The modules showing on the 4Sight landing page will look different depending on program requirements.</a:t>
            </a:r>
          </a:p>
        </p:txBody>
      </p:sp>
      <p:pic>
        <p:nvPicPr>
          <p:cNvPr id="6" name="Picture 5">
            <a:extLst>
              <a:ext uri="{FF2B5EF4-FFF2-40B4-BE49-F238E27FC236}">
                <a16:creationId xmlns:a16="http://schemas.microsoft.com/office/drawing/2014/main" id="{93551F89-2DF6-412E-88AC-0462BB5CF122}"/>
              </a:ext>
            </a:extLst>
          </p:cNvPr>
          <p:cNvPicPr>
            <a:picLocks noChangeAspect="1"/>
          </p:cNvPicPr>
          <p:nvPr/>
        </p:nvPicPr>
        <p:blipFill>
          <a:blip r:embed="rId5"/>
          <a:stretch>
            <a:fillRect/>
          </a:stretch>
        </p:blipFill>
        <p:spPr>
          <a:xfrm>
            <a:off x="6082073" y="5135845"/>
            <a:ext cx="867269" cy="193860"/>
          </a:xfrm>
          <a:prstGeom prst="rect">
            <a:avLst/>
          </a:prstGeom>
        </p:spPr>
      </p:pic>
    </p:spTree>
    <p:extLst>
      <p:ext uri="{BB962C8B-B14F-4D97-AF65-F5344CB8AC3E}">
        <p14:creationId xmlns:p14="http://schemas.microsoft.com/office/powerpoint/2010/main" val="2465531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Pages Continued</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36489"/>
            <a:ext cx="9880847" cy="2862322"/>
          </a:xfrm>
          <a:prstGeom prst="rect">
            <a:avLst/>
          </a:prstGeom>
          <a:noFill/>
        </p:spPr>
        <p:txBody>
          <a:bodyPr wrap="square" rtlCol="0">
            <a:spAutoFit/>
          </a:bodyPr>
          <a:lstStyle/>
          <a:p>
            <a:pPr marL="285750" indent="-285750">
              <a:buFont typeface="Arial" panose="020B0604020202020204" pitchFamily="34" charset="0"/>
              <a:buChar char="•"/>
            </a:pPr>
            <a:r>
              <a:rPr lang="en-US" b="1" dirty="0"/>
              <a:t>Reports </a:t>
            </a:r>
            <a:r>
              <a:rPr lang="en-US" dirty="0"/>
              <a:t>– Displays different views for transportation. These reports include:</a:t>
            </a:r>
          </a:p>
          <a:p>
            <a:pPr marL="742950" lvl="1" indent="-285750">
              <a:buFont typeface="Arial" panose="020B0604020202020204" pitchFamily="34" charset="0"/>
              <a:buChar char="•"/>
            </a:pPr>
            <a:r>
              <a:rPr lang="en-US" b="1" dirty="0"/>
              <a:t>Transportation Report </a:t>
            </a:r>
            <a:r>
              <a:rPr lang="en-US" dirty="0"/>
              <a:t>– Shows individual transportation items and details with the ability to search, filter, and export the information. </a:t>
            </a:r>
          </a:p>
          <a:p>
            <a:pPr marL="742950" lvl="1" indent="-285750">
              <a:buFont typeface="Arial" panose="020B0604020202020204" pitchFamily="34" charset="0"/>
              <a:buChar char="•"/>
            </a:pPr>
            <a:r>
              <a:rPr lang="en-US" b="1" dirty="0"/>
              <a:t>Export Shipment Log </a:t>
            </a:r>
            <a:r>
              <a:rPr lang="en-US" dirty="0"/>
              <a:t>– Displays shipment log number records including details to export the information.</a:t>
            </a:r>
          </a:p>
          <a:p>
            <a:pPr marL="742950" lvl="1" indent="-285750">
              <a:buFont typeface="Arial" panose="020B0604020202020204" pitchFamily="34" charset="0"/>
              <a:buChar char="•"/>
            </a:pPr>
            <a:r>
              <a:rPr lang="en-US" b="1" dirty="0"/>
              <a:t>Timeline Report </a:t>
            </a:r>
            <a:r>
              <a:rPr lang="en-US" dirty="0"/>
              <a:t>–  Provides arrival and shipment of items with tracking numbers, carriers, and other details related to timeline tracking.</a:t>
            </a:r>
          </a:p>
          <a:p>
            <a:pPr marL="742950" lvl="1" indent="-285750">
              <a:buFont typeface="Arial" panose="020B0604020202020204" pitchFamily="34" charset="0"/>
              <a:buChar char="•"/>
            </a:pPr>
            <a:r>
              <a:rPr lang="en-US" dirty="0"/>
              <a:t>Specialized reports such as the </a:t>
            </a:r>
            <a:r>
              <a:rPr lang="en-US" b="1" dirty="0"/>
              <a:t>SITREP Report </a:t>
            </a:r>
            <a:r>
              <a:rPr lang="en-US" dirty="0"/>
              <a:t>and </a:t>
            </a:r>
            <a:r>
              <a:rPr lang="en-US" b="1" dirty="0"/>
              <a:t>SWA Logistics Report</a:t>
            </a:r>
            <a:r>
              <a:rPr lang="en-US" dirty="0"/>
              <a:t>.</a:t>
            </a:r>
          </a:p>
          <a:p>
            <a:pPr marL="742950" lvl="1" indent="-285750">
              <a:buFont typeface="Arial" panose="020B0604020202020204" pitchFamily="34" charset="0"/>
              <a:buChar char="•"/>
            </a:pPr>
            <a:r>
              <a:rPr lang="en-US" b="1" dirty="0"/>
              <a:t>RMA  Report </a:t>
            </a:r>
            <a:r>
              <a:rPr lang="en-US" dirty="0"/>
              <a:t>– Provides RMA records report details with the ability to search, filter, and export the information. </a:t>
            </a:r>
          </a:p>
        </p:txBody>
      </p:sp>
    </p:spTree>
    <p:extLst>
      <p:ext uri="{BB962C8B-B14F-4D97-AF65-F5344CB8AC3E}">
        <p14:creationId xmlns:p14="http://schemas.microsoft.com/office/powerpoint/2010/main" val="468831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3536061042"/>
              </p:ext>
            </p:extLst>
          </p:nvPr>
        </p:nvGraphicFramePr>
        <p:xfrm>
          <a:off x="914398" y="1210554"/>
          <a:ext cx="10363202" cy="524256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288691">
                <a:tc>
                  <a:txBody>
                    <a:bodyPr/>
                    <a:lstStyle/>
                    <a:p>
                      <a:r>
                        <a:rPr lang="en-US" sz="1400" dirty="0"/>
                        <a:t>Name</a:t>
                      </a:r>
                    </a:p>
                  </a:txBody>
                  <a:tcPr/>
                </a:tc>
                <a:tc>
                  <a:txBody>
                    <a:bodyPr/>
                    <a:lstStyle/>
                    <a:p>
                      <a:r>
                        <a:rPr lang="en-US" sz="1400" dirty="0"/>
                        <a:t>Description</a:t>
                      </a:r>
                    </a:p>
                  </a:txBody>
                  <a:tcPr/>
                </a:tc>
                <a:extLst>
                  <a:ext uri="{0D108BD9-81ED-4DB2-BD59-A6C34878D82A}">
                    <a16:rowId xmlns:a16="http://schemas.microsoft.com/office/drawing/2014/main" val="1261823548"/>
                  </a:ext>
                </a:extLst>
              </a:tr>
              <a:tr h="241521">
                <a:tc>
                  <a:txBody>
                    <a:bodyPr/>
                    <a:lstStyle/>
                    <a:p>
                      <a:r>
                        <a:rPr lang="en-US" sz="1200" dirty="0"/>
                        <a:t>RSC</a:t>
                      </a:r>
                    </a:p>
                  </a:txBody>
                  <a:tcPr/>
                </a:tc>
                <a:tc>
                  <a:txBody>
                    <a:bodyPr/>
                    <a:lstStyle/>
                    <a:p>
                      <a:r>
                        <a:rPr lang="en-US" sz="1200" dirty="0"/>
                        <a:t>Regional Support Center</a:t>
                      </a:r>
                    </a:p>
                  </a:txBody>
                  <a:tcPr/>
                </a:tc>
                <a:extLst>
                  <a:ext uri="{0D108BD9-81ED-4DB2-BD59-A6C34878D82A}">
                    <a16:rowId xmlns:a16="http://schemas.microsoft.com/office/drawing/2014/main" val="3063592345"/>
                  </a:ext>
                </a:extLst>
              </a:tr>
              <a:tr h="241521">
                <a:tc>
                  <a:txBody>
                    <a:bodyPr/>
                    <a:lstStyle/>
                    <a:p>
                      <a:r>
                        <a:rPr lang="en-US" sz="1200" dirty="0"/>
                        <a:t>TCN</a:t>
                      </a:r>
                    </a:p>
                  </a:txBody>
                  <a:tcPr/>
                </a:tc>
                <a:tc>
                  <a:txBody>
                    <a:bodyPr/>
                    <a:lstStyle/>
                    <a:p>
                      <a:r>
                        <a:rPr lang="en-US" sz="1200" dirty="0"/>
                        <a:t>Third Country National</a:t>
                      </a:r>
                    </a:p>
                  </a:txBody>
                  <a:tcPr/>
                </a:tc>
                <a:extLst>
                  <a:ext uri="{0D108BD9-81ED-4DB2-BD59-A6C34878D82A}">
                    <a16:rowId xmlns:a16="http://schemas.microsoft.com/office/drawing/2014/main" val="3957231536"/>
                  </a:ext>
                </a:extLst>
              </a:tr>
              <a:tr h="241521">
                <a:tc>
                  <a:txBody>
                    <a:bodyPr/>
                    <a:lstStyle/>
                    <a:p>
                      <a:r>
                        <a:rPr lang="en-US" sz="1200" dirty="0"/>
                        <a:t>SN</a:t>
                      </a:r>
                    </a:p>
                  </a:txBody>
                  <a:tcPr/>
                </a:tc>
                <a:tc>
                  <a:txBody>
                    <a:bodyPr/>
                    <a:lstStyle/>
                    <a:p>
                      <a:r>
                        <a:rPr lang="en-US" sz="1200" dirty="0"/>
                        <a:t>Serial Number</a:t>
                      </a:r>
                    </a:p>
                  </a:txBody>
                  <a:tcPr/>
                </a:tc>
                <a:extLst>
                  <a:ext uri="{0D108BD9-81ED-4DB2-BD59-A6C34878D82A}">
                    <a16:rowId xmlns:a16="http://schemas.microsoft.com/office/drawing/2014/main" val="2098199686"/>
                  </a:ext>
                </a:extLst>
              </a:tr>
              <a:tr h="241521">
                <a:tc>
                  <a:txBody>
                    <a:bodyPr/>
                    <a:lstStyle/>
                    <a:p>
                      <a:r>
                        <a:rPr lang="en-US" sz="1200" dirty="0"/>
                        <a:t>POC</a:t>
                      </a:r>
                    </a:p>
                  </a:txBody>
                  <a:tcPr/>
                </a:tc>
                <a:tc>
                  <a:txBody>
                    <a:bodyPr/>
                    <a:lstStyle/>
                    <a:p>
                      <a:r>
                        <a:rPr lang="en-US" sz="1200" dirty="0"/>
                        <a:t>Point of Contact</a:t>
                      </a:r>
                    </a:p>
                  </a:txBody>
                  <a:tcPr/>
                </a:tc>
                <a:extLst>
                  <a:ext uri="{0D108BD9-81ED-4DB2-BD59-A6C34878D82A}">
                    <a16:rowId xmlns:a16="http://schemas.microsoft.com/office/drawing/2014/main" val="2140200129"/>
                  </a:ext>
                </a:extLst>
              </a:tr>
              <a:tr h="241521">
                <a:tc>
                  <a:txBody>
                    <a:bodyPr/>
                    <a:lstStyle/>
                    <a:p>
                      <a:r>
                        <a:rPr lang="en-US" sz="1200" dirty="0"/>
                        <a:t>RMA</a:t>
                      </a:r>
                    </a:p>
                  </a:txBody>
                  <a:tcPr/>
                </a:tc>
                <a:tc>
                  <a:txBody>
                    <a:bodyPr/>
                    <a:lstStyle/>
                    <a:p>
                      <a:r>
                        <a:rPr lang="en-US" sz="1200" dirty="0"/>
                        <a:t>Return Merchandise Authorization</a:t>
                      </a:r>
                    </a:p>
                  </a:txBody>
                  <a:tcPr/>
                </a:tc>
                <a:extLst>
                  <a:ext uri="{0D108BD9-81ED-4DB2-BD59-A6C34878D82A}">
                    <a16:rowId xmlns:a16="http://schemas.microsoft.com/office/drawing/2014/main" val="2528270203"/>
                  </a:ext>
                </a:extLst>
              </a:tr>
              <a:tr h="241521">
                <a:tc>
                  <a:txBody>
                    <a:bodyPr/>
                    <a:lstStyle/>
                    <a:p>
                      <a:r>
                        <a:rPr lang="en-US" sz="1200" dirty="0"/>
                        <a:t>REQ</a:t>
                      </a:r>
                    </a:p>
                  </a:txBody>
                  <a:tcPr/>
                </a:tc>
                <a:tc>
                  <a:txBody>
                    <a:bodyPr/>
                    <a:lstStyle/>
                    <a:p>
                      <a:r>
                        <a:rPr lang="en-US" sz="1200" dirty="0"/>
                        <a:t>Requisition</a:t>
                      </a:r>
                    </a:p>
                  </a:txBody>
                  <a:tcPr/>
                </a:tc>
                <a:extLst>
                  <a:ext uri="{0D108BD9-81ED-4DB2-BD59-A6C34878D82A}">
                    <a16:rowId xmlns:a16="http://schemas.microsoft.com/office/drawing/2014/main" val="3956121926"/>
                  </a:ext>
                </a:extLst>
              </a:tr>
              <a:tr h="241521">
                <a:tc>
                  <a:txBody>
                    <a:bodyPr/>
                    <a:lstStyle/>
                    <a:p>
                      <a:r>
                        <a:rPr lang="en-US" sz="1200" dirty="0"/>
                        <a:t>SWA</a:t>
                      </a:r>
                    </a:p>
                  </a:txBody>
                  <a:tcPr/>
                </a:tc>
                <a:tc>
                  <a:txBody>
                    <a:bodyPr/>
                    <a:lstStyle/>
                    <a:p>
                      <a:r>
                        <a:rPr lang="en-US" sz="1200" dirty="0"/>
                        <a:t>Southwest Asia</a:t>
                      </a:r>
                    </a:p>
                  </a:txBody>
                  <a:tcPr/>
                </a:tc>
                <a:extLst>
                  <a:ext uri="{0D108BD9-81ED-4DB2-BD59-A6C34878D82A}">
                    <a16:rowId xmlns:a16="http://schemas.microsoft.com/office/drawing/2014/main" val="2192055446"/>
                  </a:ext>
                </a:extLst>
              </a:tr>
              <a:tr h="241521">
                <a:tc>
                  <a:txBody>
                    <a:bodyPr/>
                    <a:lstStyle/>
                    <a:p>
                      <a:r>
                        <a:rPr lang="en-US" sz="1200" dirty="0"/>
                        <a:t>DODAAC</a:t>
                      </a:r>
                    </a:p>
                  </a:txBody>
                  <a:tcPr/>
                </a:tc>
                <a:tc>
                  <a:txBody>
                    <a:bodyPr/>
                    <a:lstStyle/>
                    <a:p>
                      <a:r>
                        <a:rPr lang="en-US" sz="1200" dirty="0"/>
                        <a:t>Department Of Defense Activity Address Code</a:t>
                      </a:r>
                    </a:p>
                  </a:txBody>
                  <a:tcPr/>
                </a:tc>
                <a:extLst>
                  <a:ext uri="{0D108BD9-81ED-4DB2-BD59-A6C34878D82A}">
                    <a16:rowId xmlns:a16="http://schemas.microsoft.com/office/drawing/2014/main" val="3616161351"/>
                  </a:ext>
                </a:extLst>
              </a:tr>
              <a:tr h="241521">
                <a:tc>
                  <a:txBody>
                    <a:bodyPr/>
                    <a:lstStyle/>
                    <a:p>
                      <a:r>
                        <a:rPr lang="en-US" sz="1200" dirty="0"/>
                        <a:t>REC</a:t>
                      </a:r>
                    </a:p>
                  </a:txBody>
                  <a:tcPr/>
                </a:tc>
                <a:tc>
                  <a:txBody>
                    <a:bodyPr/>
                    <a:lstStyle/>
                    <a:p>
                      <a:r>
                        <a:rPr lang="en-US" sz="1200" dirty="0"/>
                        <a:t>Need some context on this one. If I can see where it is, I may know it.</a:t>
                      </a:r>
                    </a:p>
                  </a:txBody>
                  <a:tcPr/>
                </a:tc>
                <a:extLst>
                  <a:ext uri="{0D108BD9-81ED-4DB2-BD59-A6C34878D82A}">
                    <a16:rowId xmlns:a16="http://schemas.microsoft.com/office/drawing/2014/main" val="2627039357"/>
                  </a:ext>
                </a:extLst>
              </a:tr>
              <a:tr h="241521">
                <a:tc>
                  <a:txBody>
                    <a:bodyPr/>
                    <a:lstStyle/>
                    <a:p>
                      <a:r>
                        <a:rPr lang="en-US" sz="1200" dirty="0"/>
                        <a:t>NO</a:t>
                      </a:r>
                    </a:p>
                  </a:txBody>
                  <a:tcPr/>
                </a:tc>
                <a:tc>
                  <a:txBody>
                    <a:bodyPr/>
                    <a:lstStyle/>
                    <a:p>
                      <a:r>
                        <a:rPr lang="en-US" sz="1200" dirty="0"/>
                        <a:t>Number</a:t>
                      </a:r>
                    </a:p>
                  </a:txBody>
                  <a:tcPr/>
                </a:tc>
                <a:extLst>
                  <a:ext uri="{0D108BD9-81ED-4DB2-BD59-A6C34878D82A}">
                    <a16:rowId xmlns:a16="http://schemas.microsoft.com/office/drawing/2014/main" val="2079508555"/>
                  </a:ext>
                </a:extLst>
              </a:tr>
              <a:tr h="241521">
                <a:tc>
                  <a:txBody>
                    <a:bodyPr/>
                    <a:lstStyle/>
                    <a:p>
                      <a:r>
                        <a:rPr lang="en-US" sz="1200" dirty="0"/>
                        <a:t>PO#</a:t>
                      </a:r>
                    </a:p>
                  </a:txBody>
                  <a:tcPr/>
                </a:tc>
                <a:tc>
                  <a:txBody>
                    <a:bodyPr/>
                    <a:lstStyle/>
                    <a:p>
                      <a:r>
                        <a:rPr lang="en-US" sz="1200" dirty="0"/>
                        <a:t>Purchase Order Number</a:t>
                      </a:r>
                    </a:p>
                  </a:txBody>
                  <a:tcPr/>
                </a:tc>
                <a:extLst>
                  <a:ext uri="{0D108BD9-81ED-4DB2-BD59-A6C34878D82A}">
                    <a16:rowId xmlns:a16="http://schemas.microsoft.com/office/drawing/2014/main" val="3776733643"/>
                  </a:ext>
                </a:extLst>
              </a:tr>
              <a:tr h="241521">
                <a:tc>
                  <a:txBody>
                    <a:bodyPr/>
                    <a:lstStyle/>
                    <a:p>
                      <a:r>
                        <a:rPr lang="en-US" sz="1200" dirty="0"/>
                        <a:t>NSN</a:t>
                      </a:r>
                    </a:p>
                  </a:txBody>
                  <a:tcPr/>
                </a:tc>
                <a:tc>
                  <a:txBody>
                    <a:bodyPr/>
                    <a:lstStyle/>
                    <a:p>
                      <a:r>
                        <a:rPr lang="en-US" sz="1200" dirty="0"/>
                        <a:t>National Stock Number</a:t>
                      </a:r>
                    </a:p>
                  </a:txBody>
                  <a:tcPr/>
                </a:tc>
                <a:extLst>
                  <a:ext uri="{0D108BD9-81ED-4DB2-BD59-A6C34878D82A}">
                    <a16:rowId xmlns:a16="http://schemas.microsoft.com/office/drawing/2014/main" val="4012075268"/>
                  </a:ext>
                </a:extLst>
              </a:tr>
              <a:tr h="241521">
                <a:tc>
                  <a:txBody>
                    <a:bodyPr/>
                    <a:lstStyle/>
                    <a:p>
                      <a:r>
                        <a:rPr lang="en-US" sz="1200" dirty="0"/>
                        <a:t>ECCN</a:t>
                      </a:r>
                    </a:p>
                  </a:txBody>
                  <a:tcPr/>
                </a:tc>
                <a:tc>
                  <a:txBody>
                    <a:bodyPr/>
                    <a:lstStyle/>
                    <a:p>
                      <a:r>
                        <a:rPr lang="en-US" sz="1200" dirty="0"/>
                        <a:t>Export Control Classification Number</a:t>
                      </a:r>
                    </a:p>
                  </a:txBody>
                  <a:tcPr/>
                </a:tc>
                <a:extLst>
                  <a:ext uri="{0D108BD9-81ED-4DB2-BD59-A6C34878D82A}">
                    <a16:rowId xmlns:a16="http://schemas.microsoft.com/office/drawing/2014/main" val="4155759194"/>
                  </a:ext>
                </a:extLst>
              </a:tr>
              <a:tr h="241521">
                <a:tc>
                  <a:txBody>
                    <a:bodyPr/>
                    <a:lstStyle/>
                    <a:p>
                      <a:r>
                        <a:rPr lang="en-US" sz="1200" dirty="0"/>
                        <a:t>USML</a:t>
                      </a:r>
                    </a:p>
                  </a:txBody>
                  <a:tcPr/>
                </a:tc>
                <a:tc>
                  <a:txBody>
                    <a:bodyPr/>
                    <a:lstStyle/>
                    <a:p>
                      <a:r>
                        <a:rPr lang="en-US" sz="1200" dirty="0"/>
                        <a:t>U.S. </a:t>
                      </a:r>
                      <a:r>
                        <a:rPr lang="en-US" sz="1200" dirty="0" err="1"/>
                        <a:t>Munitons</a:t>
                      </a:r>
                      <a:r>
                        <a:rPr lang="en-US" sz="1200" dirty="0"/>
                        <a:t> List</a:t>
                      </a:r>
                    </a:p>
                  </a:txBody>
                  <a:tcPr/>
                </a:tc>
                <a:extLst>
                  <a:ext uri="{0D108BD9-81ED-4DB2-BD59-A6C34878D82A}">
                    <a16:rowId xmlns:a16="http://schemas.microsoft.com/office/drawing/2014/main" val="4293473746"/>
                  </a:ext>
                </a:extLst>
              </a:tr>
              <a:tr h="241521">
                <a:tc>
                  <a:txBody>
                    <a:bodyPr/>
                    <a:lstStyle/>
                    <a:p>
                      <a:r>
                        <a:rPr lang="en-US" sz="1200" dirty="0"/>
                        <a:t>HTS</a:t>
                      </a:r>
                    </a:p>
                  </a:txBody>
                  <a:tcPr/>
                </a:tc>
                <a:tc>
                  <a:txBody>
                    <a:bodyPr/>
                    <a:lstStyle/>
                    <a:p>
                      <a:r>
                        <a:rPr lang="en-US" sz="1200" dirty="0"/>
                        <a:t>Harmonized Tariff Schedule</a:t>
                      </a:r>
                    </a:p>
                  </a:txBody>
                  <a:tcPr/>
                </a:tc>
                <a:extLst>
                  <a:ext uri="{0D108BD9-81ED-4DB2-BD59-A6C34878D82A}">
                    <a16:rowId xmlns:a16="http://schemas.microsoft.com/office/drawing/2014/main" val="109883214"/>
                  </a:ext>
                </a:extLst>
              </a:tr>
              <a:tr h="241521">
                <a:tc>
                  <a:txBody>
                    <a:bodyPr/>
                    <a:lstStyle/>
                    <a:p>
                      <a:r>
                        <a:rPr lang="en-US" sz="1200" dirty="0"/>
                        <a:t>MILAIR</a:t>
                      </a:r>
                    </a:p>
                  </a:txBody>
                  <a:tcPr/>
                </a:tc>
                <a:tc>
                  <a:txBody>
                    <a:bodyPr/>
                    <a:lstStyle/>
                    <a:p>
                      <a:r>
                        <a:rPr lang="en-US" sz="1200" dirty="0"/>
                        <a:t>Military Air</a:t>
                      </a:r>
                    </a:p>
                  </a:txBody>
                  <a:tcPr/>
                </a:tc>
                <a:extLst>
                  <a:ext uri="{0D108BD9-81ED-4DB2-BD59-A6C34878D82A}">
                    <a16:rowId xmlns:a16="http://schemas.microsoft.com/office/drawing/2014/main" val="1730592752"/>
                  </a:ext>
                </a:extLst>
              </a:tr>
              <a:tr h="241521">
                <a:tc>
                  <a:txBody>
                    <a:bodyPr/>
                    <a:lstStyle/>
                    <a:p>
                      <a:r>
                        <a:rPr lang="en-US" sz="1200" dirty="0"/>
                        <a:t>ITO</a:t>
                      </a:r>
                    </a:p>
                  </a:txBody>
                  <a:tcPr/>
                </a:tc>
                <a:tc>
                  <a:txBody>
                    <a:bodyPr/>
                    <a:lstStyle/>
                    <a:p>
                      <a:r>
                        <a:rPr lang="en-US" sz="1200" dirty="0"/>
                        <a:t>Installation Transportation Office</a:t>
                      </a:r>
                    </a:p>
                  </a:txBody>
                  <a:tcPr/>
                </a:tc>
                <a:extLst>
                  <a:ext uri="{0D108BD9-81ED-4DB2-BD59-A6C34878D82A}">
                    <a16:rowId xmlns:a16="http://schemas.microsoft.com/office/drawing/2014/main" val="2822466236"/>
                  </a:ext>
                </a:extLst>
              </a:tr>
              <a:tr h="241521">
                <a:tc>
                  <a:txBody>
                    <a:bodyPr/>
                    <a:lstStyle/>
                    <a:p>
                      <a:r>
                        <a:rPr lang="en-US" sz="1200" dirty="0"/>
                        <a:t>SITREP</a:t>
                      </a:r>
                    </a:p>
                  </a:txBody>
                  <a:tcPr/>
                </a:tc>
                <a:tc>
                  <a:txBody>
                    <a:bodyPr/>
                    <a:lstStyle/>
                    <a:p>
                      <a:r>
                        <a:rPr lang="en-US" sz="1200" dirty="0"/>
                        <a:t>Situation Report</a:t>
                      </a:r>
                    </a:p>
                  </a:txBody>
                  <a:tcPr/>
                </a:tc>
                <a:extLst>
                  <a:ext uri="{0D108BD9-81ED-4DB2-BD59-A6C34878D82A}">
                    <a16:rowId xmlns:a16="http://schemas.microsoft.com/office/drawing/2014/main" val="4225228562"/>
                  </a:ext>
                </a:extLst>
              </a:tr>
            </a:tbl>
          </a:graphicData>
        </a:graphic>
      </p:graphicFrame>
    </p:spTree>
    <p:extLst>
      <p:ext uri="{BB962C8B-B14F-4D97-AF65-F5344CB8AC3E}">
        <p14:creationId xmlns:p14="http://schemas.microsoft.com/office/powerpoint/2010/main" val="26529999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Transportation Module | </a:t>
            </a:r>
            <a:r>
              <a:rPr lang="en-US" b="1" dirty="0">
                <a:solidFill>
                  <a:srgbClr val="359EE4"/>
                </a:solidFill>
              </a:rPr>
              <a:t>Acronyms/Terms Continued</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25427408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Survey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1613234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Survey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2D70EA01-073C-47C1-BE86-9DB019569FA4}"/>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02839668-DCD6-4CA6-B339-886B11670DE8}"/>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C46D7A74-CA9E-4EC9-A7C0-26BEC389FEE9}"/>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C071BDC4-237A-49F3-AFAB-E023C66E6C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86397835-3E6F-40D6-804F-BDF31161F090}"/>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5470299" y="4200787"/>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E033D2C-2E07-4E22-A4B9-B73657333E6A}"/>
              </a:ext>
            </a:extLst>
          </p:cNvPr>
          <p:cNvPicPr>
            <a:picLocks noChangeAspect="1"/>
          </p:cNvPicPr>
          <p:nvPr/>
        </p:nvPicPr>
        <p:blipFill>
          <a:blip r:embed="rId6"/>
          <a:stretch>
            <a:fillRect/>
          </a:stretch>
        </p:blipFill>
        <p:spPr>
          <a:xfrm>
            <a:off x="3313433" y="5035288"/>
            <a:ext cx="1319016" cy="836633"/>
          </a:xfrm>
          <a:prstGeom prst="rect">
            <a:avLst/>
          </a:prstGeom>
        </p:spPr>
      </p:pic>
    </p:spTree>
    <p:extLst>
      <p:ext uri="{BB962C8B-B14F-4D97-AF65-F5344CB8AC3E}">
        <p14:creationId xmlns:p14="http://schemas.microsoft.com/office/powerpoint/2010/main" val="3215852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Survey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573414"/>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is utilized to collect feedback to verify best practices and identify needed improvements for continuous product improvement. This includes the following:</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Collect customer or end user feedback</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Easy access worldwide to submit feedback</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Provide task order staff with survey responses in electronic format for data collection and analysis</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Give the customer the option to complete in private and email form to QAM and/or the email addresses provided by contractor</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Send an email alert to the QAM when there is a survey completed with low ratings</a:t>
            </a:r>
          </a:p>
        </p:txBody>
      </p:sp>
    </p:spTree>
    <p:extLst>
      <p:ext uri="{BB962C8B-B14F-4D97-AF65-F5344CB8AC3E}">
        <p14:creationId xmlns:p14="http://schemas.microsoft.com/office/powerpoint/2010/main" val="40793552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Survey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Survey List </a:t>
            </a:r>
            <a:r>
              <a:rPr lang="en-US" dirty="0"/>
              <a:t>– Provides the list of surveys, in which users can create new surveys, filter, export, and search for surveys within the list. The details in the surveys include the sites associated, the type, completion status, and more targeted information. </a:t>
            </a:r>
          </a:p>
          <a:p>
            <a:pPr marL="285750" indent="-285750">
              <a:buFont typeface="Arial" panose="020B0604020202020204" pitchFamily="34" charset="0"/>
              <a:buChar char="•"/>
            </a:pPr>
            <a:r>
              <a:rPr lang="en-US" b="1" dirty="0"/>
              <a:t>Reports </a:t>
            </a:r>
            <a:r>
              <a:rPr lang="en-US" dirty="0"/>
              <a:t>– Displays the Survey Report, which shows all surveys available, with the ability to search, export, and filter the report.</a:t>
            </a:r>
          </a:p>
          <a:p>
            <a:endParaRPr lang="en-US" dirty="0"/>
          </a:p>
        </p:txBody>
      </p:sp>
    </p:spTree>
    <p:extLst>
      <p:ext uri="{BB962C8B-B14F-4D97-AF65-F5344CB8AC3E}">
        <p14:creationId xmlns:p14="http://schemas.microsoft.com/office/powerpoint/2010/main" val="31151735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Survey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4084395121"/>
              </p:ext>
            </p:extLst>
          </p:nvPr>
        </p:nvGraphicFramePr>
        <p:xfrm>
          <a:off x="914398" y="1210554"/>
          <a:ext cx="10363202" cy="111252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MR</a:t>
                      </a:r>
                    </a:p>
                  </a:txBody>
                  <a:tcPr/>
                </a:tc>
                <a:tc>
                  <a:txBody>
                    <a:bodyPr/>
                    <a:lstStyle/>
                    <a:p>
                      <a:r>
                        <a:rPr lang="en-US" dirty="0"/>
                        <a:t>Market Research</a:t>
                      </a:r>
                    </a:p>
                  </a:txBody>
                  <a:tcPr/>
                </a:tc>
                <a:extLst>
                  <a:ext uri="{0D108BD9-81ED-4DB2-BD59-A6C34878D82A}">
                    <a16:rowId xmlns:a16="http://schemas.microsoft.com/office/drawing/2014/main" val="2521286734"/>
                  </a:ext>
                </a:extLst>
              </a:tr>
              <a:tr h="370840">
                <a:tc>
                  <a:txBody>
                    <a:bodyPr/>
                    <a:lstStyle/>
                    <a:p>
                      <a:r>
                        <a:rPr lang="en-US" dirty="0"/>
                        <a:t>Q1</a:t>
                      </a:r>
                    </a:p>
                  </a:txBody>
                  <a:tcPr/>
                </a:tc>
                <a:tc>
                  <a:txBody>
                    <a:bodyPr/>
                    <a:lstStyle/>
                    <a:p>
                      <a:r>
                        <a:rPr lang="en-US" dirty="0"/>
                        <a:t>Quarter 1</a:t>
                      </a:r>
                    </a:p>
                  </a:txBody>
                  <a:tcPr/>
                </a:tc>
                <a:extLst>
                  <a:ext uri="{0D108BD9-81ED-4DB2-BD59-A6C34878D82A}">
                    <a16:rowId xmlns:a16="http://schemas.microsoft.com/office/drawing/2014/main" val="3063592345"/>
                  </a:ext>
                </a:extLst>
              </a:tr>
            </a:tbl>
          </a:graphicData>
        </a:graphic>
      </p:graphicFrame>
    </p:spTree>
    <p:extLst>
      <p:ext uri="{BB962C8B-B14F-4D97-AF65-F5344CB8AC3E}">
        <p14:creationId xmlns:p14="http://schemas.microsoft.com/office/powerpoint/2010/main" val="34666199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Travel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21485198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Travel Module | </a:t>
            </a:r>
            <a:r>
              <a:rPr lang="en-US" b="1" dirty="0">
                <a:solidFill>
                  <a:srgbClr val="359EE4"/>
                </a:solidFill>
              </a:rPr>
              <a:t>Travel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69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99CFB33F-347B-4DFF-BDB5-9CB5AF0337D3}"/>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EDB2EE95-B20B-461B-8291-61DD8EE4A60F}"/>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67B9B29A-543B-49CF-8EC3-D64B3EEEB416}"/>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8CF89219-4B21-444B-90F9-E186A0314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09AF3831-0C53-490B-9868-F9EA9E88B3B2}"/>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7366211" y="4192398"/>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B256B52-2AB0-47E7-ADB4-17DCB1BADCF9}"/>
              </a:ext>
            </a:extLst>
          </p:cNvPr>
          <p:cNvPicPr>
            <a:picLocks noChangeAspect="1"/>
          </p:cNvPicPr>
          <p:nvPr/>
        </p:nvPicPr>
        <p:blipFill>
          <a:blip r:embed="rId6"/>
          <a:stretch>
            <a:fillRect/>
          </a:stretch>
        </p:blipFill>
        <p:spPr>
          <a:xfrm>
            <a:off x="3337918" y="5068846"/>
            <a:ext cx="1258948" cy="798533"/>
          </a:xfrm>
          <a:prstGeom prst="rect">
            <a:avLst/>
          </a:prstGeom>
        </p:spPr>
      </p:pic>
    </p:spTree>
    <p:extLst>
      <p:ext uri="{BB962C8B-B14F-4D97-AF65-F5344CB8AC3E}">
        <p14:creationId xmlns:p14="http://schemas.microsoft.com/office/powerpoint/2010/main" val="3657272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2652347-113D-4A0F-B2B8-EA10397162D1}"/>
              </a:ext>
            </a:extLst>
          </p:cNvPr>
          <p:cNvPicPr>
            <a:picLocks noChangeAspect="1"/>
          </p:cNvPicPr>
          <p:nvPr/>
        </p:nvPicPr>
        <p:blipFill>
          <a:blip r:embed="rId2"/>
          <a:stretch>
            <a:fillRect/>
          </a:stretch>
        </p:blipFill>
        <p:spPr>
          <a:xfrm>
            <a:off x="824066" y="2106867"/>
            <a:ext cx="7562850" cy="4362450"/>
          </a:xfrm>
          <a:prstGeom prst="rect">
            <a:avLst/>
          </a:prstGeom>
        </p:spPr>
      </p:pic>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Dropdown Menu</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a:t>
            </a:fld>
            <a:endParaRPr lang="en-US">
              <a:solidFill>
                <a:srgbClr val="474A4C"/>
              </a:solidFill>
            </a:endParaRPr>
          </a:p>
        </p:txBody>
      </p:sp>
      <p:sp>
        <p:nvSpPr>
          <p:cNvPr id="3" name="TextBox 2">
            <a:extLst>
              <a:ext uri="{FF2B5EF4-FFF2-40B4-BE49-F238E27FC236}">
                <a16:creationId xmlns:a16="http://schemas.microsoft.com/office/drawing/2014/main" id="{39374172-D911-47C3-AD72-E943B01F0A1C}"/>
              </a:ext>
            </a:extLst>
          </p:cNvPr>
          <p:cNvSpPr txBox="1"/>
          <p:nvPr/>
        </p:nvSpPr>
        <p:spPr>
          <a:xfrm>
            <a:off x="914400" y="1206974"/>
            <a:ext cx="10363200" cy="707886"/>
          </a:xfrm>
          <a:prstGeom prst="rect">
            <a:avLst/>
          </a:prstGeom>
          <a:noFill/>
        </p:spPr>
        <p:txBody>
          <a:bodyPr wrap="square" rtlCol="0">
            <a:spAutoFit/>
          </a:bodyPr>
          <a:lstStyle/>
          <a:p>
            <a:pPr defTabSz="228600">
              <a:buClr>
                <a:srgbClr val="359EE4"/>
              </a:buClr>
            </a:pPr>
            <a:r>
              <a:rPr lang="en-US" sz="2000" dirty="0">
                <a:solidFill>
                  <a:srgbClr val="474A4C"/>
                </a:solidFill>
                <a:latin typeface="Arial" panose="020B0604020202020204"/>
              </a:rPr>
              <a:t>To change your password, see your current roles, change the contract in view, or sign out, select your name in the upper righthand corner to see the dropdown menu.</a:t>
            </a: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pic>
        <p:nvPicPr>
          <p:cNvPr id="7" name="Picture 6">
            <a:extLst>
              <a:ext uri="{FF2B5EF4-FFF2-40B4-BE49-F238E27FC236}">
                <a16:creationId xmlns:a16="http://schemas.microsoft.com/office/drawing/2014/main" id="{6969C52F-7562-4DE6-A1B8-4C25132EEF44}"/>
              </a:ext>
            </a:extLst>
          </p:cNvPr>
          <p:cNvPicPr>
            <a:picLocks noChangeAspect="1"/>
          </p:cNvPicPr>
          <p:nvPr/>
        </p:nvPicPr>
        <p:blipFill>
          <a:blip r:embed="rId4"/>
          <a:stretch>
            <a:fillRect/>
          </a:stretch>
        </p:blipFill>
        <p:spPr>
          <a:xfrm>
            <a:off x="8660893" y="2262115"/>
            <a:ext cx="2850921" cy="3336873"/>
          </a:xfrm>
          <a:prstGeom prst="rect">
            <a:avLst/>
          </a:prstGeom>
        </p:spPr>
      </p:pic>
      <p:sp>
        <p:nvSpPr>
          <p:cNvPr id="6" name="Oval 5">
            <a:extLst>
              <a:ext uri="{FF2B5EF4-FFF2-40B4-BE49-F238E27FC236}">
                <a16:creationId xmlns:a16="http://schemas.microsoft.com/office/drawing/2014/main" id="{8D9D89CC-F2B4-41A8-ADAC-F3FCBB53DEB8}"/>
              </a:ext>
            </a:extLst>
          </p:cNvPr>
          <p:cNvSpPr/>
          <p:nvPr/>
        </p:nvSpPr>
        <p:spPr>
          <a:xfrm>
            <a:off x="7004724" y="2159624"/>
            <a:ext cx="1270535" cy="24045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0CBF42-835F-4F42-A6F5-86892D565AC4}"/>
              </a:ext>
            </a:extLst>
          </p:cNvPr>
          <p:cNvSpPr/>
          <p:nvPr/>
        </p:nvSpPr>
        <p:spPr>
          <a:xfrm>
            <a:off x="9288380" y="4329132"/>
            <a:ext cx="1271932" cy="4042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62288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Travel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5238357"/>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supports tracking travel requests and itineraries with customer approval mechanisms. This includes the following capabilities: </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Create travel requests and detailed itineraries</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Charge travel to proper funding lines and ensure funding is available with "checkbook" function</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Compliance with FEDSIM requirements</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Customer approval workflow</a:t>
            </a:r>
          </a:p>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Travel requests are easily created and may include attachments. Tailored approval workflow by site/location allows both contractor and customer to participate in the approval process. The FEDSIM approved TAR (Travel Authorization Request) form that is generated can be exported and attached to any travel system to show that approval of travel and associated expenses has been approved.</a:t>
            </a:r>
          </a:p>
          <a:p>
            <a:endParaRPr lang="en-US" dirty="0">
              <a:solidFill>
                <a:srgbClr val="474A4C"/>
              </a:solidFill>
            </a:endParaRPr>
          </a:p>
          <a:p>
            <a:endParaRPr lang="en-US" dirty="0">
              <a:solidFill>
                <a:srgbClr val="474A4C"/>
              </a:solidFill>
            </a:endParaRPr>
          </a:p>
        </p:txBody>
      </p:sp>
    </p:spTree>
    <p:extLst>
      <p:ext uri="{BB962C8B-B14F-4D97-AF65-F5344CB8AC3E}">
        <p14:creationId xmlns:p14="http://schemas.microsoft.com/office/powerpoint/2010/main" val="22791097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Travel Module | </a:t>
            </a:r>
            <a:r>
              <a:rPr lang="en-US" b="1" dirty="0">
                <a:solidFill>
                  <a:srgbClr val="359EE4"/>
                </a:solidFill>
              </a:rPr>
              <a:t>Pages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Report </a:t>
            </a:r>
            <a:r>
              <a:rPr lang="en-US" dirty="0"/>
              <a:t>– Shows a Travel Report with a list of travel requests include TAR details and the ability to search, filter, and export the list.</a:t>
            </a:r>
          </a:p>
          <a:p>
            <a:pPr marL="285750" indent="-285750">
              <a:buFont typeface="Arial" panose="020B0604020202020204" pitchFamily="34" charset="0"/>
              <a:buChar char="•"/>
            </a:pPr>
            <a:r>
              <a:rPr lang="en-US" b="1" dirty="0"/>
              <a:t>Travel Requests List </a:t>
            </a:r>
            <a:r>
              <a:rPr lang="en-US" dirty="0"/>
              <a:t>– Shows the list of travel requests including TAR number, sites, destinations, requestors, and other details. Users can add new travel requests as well as search, filter, and export the table.</a:t>
            </a:r>
          </a:p>
          <a:p>
            <a:pPr marL="285750" indent="-285750">
              <a:buFont typeface="Arial" panose="020B0604020202020204" pitchFamily="34" charset="0"/>
              <a:buChar char="•"/>
            </a:pPr>
            <a:r>
              <a:rPr lang="en-US" b="1" dirty="0"/>
              <a:t>Filter Requests List </a:t>
            </a:r>
            <a:r>
              <a:rPr lang="en-US" dirty="0"/>
              <a:t>– Provides views for Open Requests and Closed Requests related to travel including details on each record.</a:t>
            </a:r>
          </a:p>
          <a:p>
            <a:pPr marL="285750" indent="-285750">
              <a:buFont typeface="Arial" panose="020B0604020202020204" pitchFamily="34" charset="0"/>
              <a:buChar char="•"/>
            </a:pPr>
            <a:r>
              <a:rPr lang="en-US" b="1" dirty="0"/>
              <a:t>My Approvals </a:t>
            </a:r>
            <a:r>
              <a:rPr lang="en-US" dirty="0"/>
              <a:t>- Shows TARs that have been requested by the person logged in, rejected TARs, and tasks that are ready for approval by the user. </a:t>
            </a:r>
            <a:endParaRPr lang="en-US" sz="1800"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8418308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Travel Module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3231797756"/>
              </p:ext>
            </p:extLst>
          </p:nvPr>
        </p:nvGraphicFramePr>
        <p:xfrm>
          <a:off x="914398" y="1210554"/>
          <a:ext cx="10363202" cy="296672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TAR</a:t>
                      </a:r>
                    </a:p>
                  </a:txBody>
                  <a:tcPr/>
                </a:tc>
                <a:tc>
                  <a:txBody>
                    <a:bodyPr/>
                    <a:lstStyle/>
                    <a:p>
                      <a:r>
                        <a:rPr lang="en-US" dirty="0"/>
                        <a:t>Travel Authorization Request</a:t>
                      </a:r>
                    </a:p>
                  </a:txBody>
                  <a:tcPr/>
                </a:tc>
                <a:extLst>
                  <a:ext uri="{0D108BD9-81ED-4DB2-BD59-A6C34878D82A}">
                    <a16:rowId xmlns:a16="http://schemas.microsoft.com/office/drawing/2014/main" val="3063592345"/>
                  </a:ext>
                </a:extLst>
              </a:tr>
              <a:tr h="370840">
                <a:tc>
                  <a:txBody>
                    <a:bodyPr/>
                    <a:lstStyle/>
                    <a:p>
                      <a:r>
                        <a:rPr lang="en-US" dirty="0"/>
                        <a:t>CTN</a:t>
                      </a:r>
                    </a:p>
                  </a:txBody>
                  <a:tcPr/>
                </a:tc>
                <a:tc>
                  <a:txBody>
                    <a:bodyPr/>
                    <a:lstStyle/>
                    <a:p>
                      <a:r>
                        <a:rPr lang="en-US" dirty="0"/>
                        <a:t>Customer Tracking Number</a:t>
                      </a:r>
                    </a:p>
                  </a:txBody>
                  <a:tcPr/>
                </a:tc>
                <a:extLst>
                  <a:ext uri="{0D108BD9-81ED-4DB2-BD59-A6C34878D82A}">
                    <a16:rowId xmlns:a16="http://schemas.microsoft.com/office/drawing/2014/main" val="3957231536"/>
                  </a:ext>
                </a:extLst>
              </a:tr>
              <a:tr h="370840">
                <a:tc>
                  <a:txBody>
                    <a:bodyPr/>
                    <a:lstStyle/>
                    <a:p>
                      <a:r>
                        <a:rPr lang="en-US" dirty="0"/>
                        <a:t>CLIN</a:t>
                      </a:r>
                    </a:p>
                  </a:txBody>
                  <a:tcPr/>
                </a:tc>
                <a:tc>
                  <a:txBody>
                    <a:bodyPr/>
                    <a:lstStyle/>
                    <a:p>
                      <a:r>
                        <a:rPr lang="en-US" dirty="0"/>
                        <a:t>Contract Line Item Number</a:t>
                      </a:r>
                    </a:p>
                  </a:txBody>
                  <a:tcPr/>
                </a:tc>
                <a:extLst>
                  <a:ext uri="{0D108BD9-81ED-4DB2-BD59-A6C34878D82A}">
                    <a16:rowId xmlns:a16="http://schemas.microsoft.com/office/drawing/2014/main" val="3275565625"/>
                  </a:ext>
                </a:extLst>
              </a:tr>
              <a:tr h="370840">
                <a:tc>
                  <a:txBody>
                    <a:bodyPr/>
                    <a:lstStyle/>
                    <a:p>
                      <a:r>
                        <a:rPr lang="en-US" dirty="0"/>
                        <a:t>LOA</a:t>
                      </a:r>
                    </a:p>
                  </a:txBody>
                  <a:tcPr/>
                </a:tc>
                <a:tc>
                  <a:txBody>
                    <a:bodyPr/>
                    <a:lstStyle/>
                    <a:p>
                      <a:r>
                        <a:rPr lang="en-US" dirty="0"/>
                        <a:t>Letter of Authorization</a:t>
                      </a:r>
                    </a:p>
                  </a:txBody>
                  <a:tcPr/>
                </a:tc>
                <a:extLst>
                  <a:ext uri="{0D108BD9-81ED-4DB2-BD59-A6C34878D82A}">
                    <a16:rowId xmlns:a16="http://schemas.microsoft.com/office/drawing/2014/main" val="985427278"/>
                  </a:ext>
                </a:extLst>
              </a:tr>
              <a:tr h="370840">
                <a:tc>
                  <a:txBody>
                    <a:bodyPr/>
                    <a:lstStyle/>
                    <a:p>
                      <a:r>
                        <a:rPr lang="en-US" dirty="0"/>
                        <a:t>SLIN</a:t>
                      </a:r>
                    </a:p>
                  </a:txBody>
                  <a:tcPr/>
                </a:tc>
                <a:tc>
                  <a:txBody>
                    <a:bodyPr/>
                    <a:lstStyle/>
                    <a:p>
                      <a:r>
                        <a:rPr lang="en-US" dirty="0"/>
                        <a:t>Sub-Contract Line Item Number</a:t>
                      </a:r>
                    </a:p>
                  </a:txBody>
                  <a:tcPr/>
                </a:tc>
                <a:extLst>
                  <a:ext uri="{0D108BD9-81ED-4DB2-BD59-A6C34878D82A}">
                    <a16:rowId xmlns:a16="http://schemas.microsoft.com/office/drawing/2014/main" val="2454928795"/>
                  </a:ext>
                </a:extLst>
              </a:tr>
              <a:tr h="370840">
                <a:tc>
                  <a:txBody>
                    <a:bodyPr/>
                    <a:lstStyle/>
                    <a:p>
                      <a:r>
                        <a:rPr lang="en-US" dirty="0"/>
                        <a:t>MOD</a:t>
                      </a:r>
                    </a:p>
                  </a:txBody>
                  <a:tcPr/>
                </a:tc>
                <a:tc>
                  <a:txBody>
                    <a:bodyPr/>
                    <a:lstStyle/>
                    <a:p>
                      <a:r>
                        <a:rPr lang="en-US" dirty="0"/>
                        <a:t>Modification</a:t>
                      </a:r>
                    </a:p>
                  </a:txBody>
                  <a:tcPr/>
                </a:tc>
                <a:extLst>
                  <a:ext uri="{0D108BD9-81ED-4DB2-BD59-A6C34878D82A}">
                    <a16:rowId xmlns:a16="http://schemas.microsoft.com/office/drawing/2014/main" val="3984199229"/>
                  </a:ext>
                </a:extLst>
              </a:tr>
              <a:tr h="370840">
                <a:tc>
                  <a:txBody>
                    <a:bodyPr/>
                    <a:lstStyle/>
                    <a:p>
                      <a:r>
                        <a:rPr lang="en-US" dirty="0"/>
                        <a:t>ROM</a:t>
                      </a:r>
                    </a:p>
                  </a:txBody>
                  <a:tcPr/>
                </a:tc>
                <a:tc>
                  <a:txBody>
                    <a:bodyPr/>
                    <a:lstStyle/>
                    <a:p>
                      <a:r>
                        <a:rPr lang="en-US" dirty="0"/>
                        <a:t>Rough Order of Magnitude</a:t>
                      </a:r>
                    </a:p>
                  </a:txBody>
                  <a:tcPr/>
                </a:tc>
                <a:extLst>
                  <a:ext uri="{0D108BD9-81ED-4DB2-BD59-A6C34878D82A}">
                    <a16:rowId xmlns:a16="http://schemas.microsoft.com/office/drawing/2014/main" val="2017452149"/>
                  </a:ext>
                </a:extLst>
              </a:tr>
            </a:tbl>
          </a:graphicData>
        </a:graphic>
      </p:graphicFrame>
    </p:spTree>
    <p:extLst>
      <p:ext uri="{BB962C8B-B14F-4D97-AF65-F5344CB8AC3E}">
        <p14:creationId xmlns:p14="http://schemas.microsoft.com/office/powerpoint/2010/main" val="20487954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Document Library</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6077332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Document Library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C6C20C0B-201B-4520-B0AD-5A4B6BDBE792}"/>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8D3494AC-EB60-47D3-B7D6-C7F5AA0E04BC}"/>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976A5A4F-E8D4-4396-B117-F7BF2F3D372C}"/>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73CB596C-7DCF-469C-B969-ECE6F5EBDF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02E875A2-4716-45E8-B6C7-03ECE749FD33}"/>
                  </a:ext>
                </a:extLst>
              </p:cNvPr>
              <p:cNvPicPr>
                <a:picLocks noChangeAspect="1"/>
              </p:cNvPicPr>
              <p:nvPr/>
            </p:nvPicPr>
            <p:blipFill>
              <a:blip r:embed="rId5"/>
              <a:stretch>
                <a:fillRect/>
              </a:stretch>
            </p:blipFill>
            <p:spPr>
              <a:xfrm>
                <a:off x="3247775" y="6594085"/>
                <a:ext cx="1030200" cy="263915"/>
              </a:xfrm>
              <a:prstGeom prst="rect">
                <a:avLst/>
              </a:prstGeom>
            </p:spPr>
          </p:pic>
        </p:grpSp>
      </p:grpSp>
      <p:sp>
        <p:nvSpPr>
          <p:cNvPr id="10" name="Flowchart: Connector 9">
            <a:extLst>
              <a:ext uri="{FF2B5EF4-FFF2-40B4-BE49-F238E27FC236}">
                <a16:creationId xmlns:a16="http://schemas.microsoft.com/office/drawing/2014/main" id="{6F70747D-6170-4CD5-8083-FCB0E06D6519}"/>
              </a:ext>
            </a:extLst>
          </p:cNvPr>
          <p:cNvSpPr/>
          <p:nvPr/>
        </p:nvSpPr>
        <p:spPr>
          <a:xfrm>
            <a:off x="9374336" y="4258598"/>
            <a:ext cx="914400" cy="834501"/>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C58BB99-85FB-4933-903F-5FFC8F2580FC}"/>
              </a:ext>
            </a:extLst>
          </p:cNvPr>
          <p:cNvPicPr>
            <a:picLocks noChangeAspect="1"/>
          </p:cNvPicPr>
          <p:nvPr/>
        </p:nvPicPr>
        <p:blipFill>
          <a:blip r:embed="rId6"/>
          <a:stretch>
            <a:fillRect/>
          </a:stretch>
        </p:blipFill>
        <p:spPr>
          <a:xfrm>
            <a:off x="3270174" y="5121770"/>
            <a:ext cx="1405533" cy="891510"/>
          </a:xfrm>
          <a:prstGeom prst="rect">
            <a:avLst/>
          </a:prstGeom>
        </p:spPr>
      </p:pic>
    </p:spTree>
    <p:extLst>
      <p:ext uri="{BB962C8B-B14F-4D97-AF65-F5344CB8AC3E}">
        <p14:creationId xmlns:p14="http://schemas.microsoft.com/office/powerpoint/2010/main" val="5078909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Document Library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75</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4223207"/>
          </a:xfrm>
          <a:prstGeom prst="rect">
            <a:avLst/>
          </a:prstGeom>
          <a:noFill/>
        </p:spPr>
        <p:txBody>
          <a:bodyPr wrap="square" rtlCol="0">
            <a:spAutoFit/>
          </a:bodyPr>
          <a:lstStyle/>
          <a:p>
            <a:pPr marL="0" marR="0" algn="just">
              <a:lnSpc>
                <a:spcPct val="115000"/>
              </a:lnSpc>
              <a:spcBef>
                <a:spcPts val="0"/>
              </a:spcBef>
              <a:spcAft>
                <a:spcPts val="1000"/>
              </a:spcAf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This module gives users the ability to download working drafts or delivered documents. It provides access to libraries and modules based on role(s) and position(s), which allows private libraries for certain credentials. This includes:</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Public/private folder structure</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Store contract deliverables</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Subscribe to updates</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Team access for All CDRLs (Contract Deliverables) and other ad hoc reports are resident in the Document Library.</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Public and private libraries - Flexible configuration allows Libraries to be set so only users provided access can view and download documents.</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Users may choose to subscribe to libraries or folders within a library and will receive email alerts when a new document is uploaded. </a:t>
            </a:r>
          </a:p>
          <a:p>
            <a:pPr marL="342900" marR="0" lvl="0" indent="-342900" algn="just">
              <a:spcBef>
                <a:spcPts val="0"/>
              </a:spcBef>
              <a:buFont typeface="Symbol" panose="05050102010706020507" pitchFamily="18" charset="2"/>
              <a:buChar char=""/>
              <a:tabLst>
                <a:tab pos="514350" algn="l"/>
              </a:tabLst>
            </a:pPr>
            <a:r>
              <a:rPr lang="en-US" sz="1800" dirty="0">
                <a:solidFill>
                  <a:srgbClr val="474A4C"/>
                </a:solidFill>
                <a:effectLst/>
                <a:latin typeface="Arial" panose="020B0604020202020204" pitchFamily="34" charset="0"/>
                <a:ea typeface="Arial" panose="020B0604020202020204" pitchFamily="34" charset="0"/>
                <a:cs typeface="Arial" panose="020B0604020202020204" pitchFamily="34" charset="0"/>
              </a:rPr>
              <a:t>Users worldwide can access the libraries 7 days a week, 24 hours a day. </a:t>
            </a:r>
          </a:p>
          <a:p>
            <a:endParaRPr lang="en-US" dirty="0">
              <a:solidFill>
                <a:srgbClr val="474A4C"/>
              </a:solidFill>
            </a:endParaRPr>
          </a:p>
        </p:txBody>
      </p:sp>
    </p:spTree>
    <p:extLst>
      <p:ext uri="{BB962C8B-B14F-4D97-AF65-F5344CB8AC3E}">
        <p14:creationId xmlns:p14="http://schemas.microsoft.com/office/powerpoint/2010/main" val="8298554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Document Library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76</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3338649848"/>
              </p:ext>
            </p:extLst>
          </p:nvPr>
        </p:nvGraphicFramePr>
        <p:xfrm>
          <a:off x="914398" y="1210554"/>
          <a:ext cx="10363202" cy="387604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ROM</a:t>
                      </a:r>
                    </a:p>
                  </a:txBody>
                  <a:tcPr/>
                </a:tc>
                <a:tc>
                  <a:txBody>
                    <a:bodyPr/>
                    <a:lstStyle/>
                    <a:p>
                      <a:r>
                        <a:rPr lang="en-US" dirty="0"/>
                        <a:t>Rough Order of Magnitude</a:t>
                      </a:r>
                    </a:p>
                  </a:txBody>
                  <a:tcPr/>
                </a:tc>
                <a:extLst>
                  <a:ext uri="{0D108BD9-81ED-4DB2-BD59-A6C34878D82A}">
                    <a16:rowId xmlns:a16="http://schemas.microsoft.com/office/drawing/2014/main" val="3063592345"/>
                  </a:ext>
                </a:extLst>
              </a:tr>
              <a:tr h="370840">
                <a:tc>
                  <a:txBody>
                    <a:bodyPr/>
                    <a:lstStyle/>
                    <a:p>
                      <a:r>
                        <a:rPr lang="en-US" dirty="0"/>
                        <a:t>PR</a:t>
                      </a:r>
                    </a:p>
                  </a:txBody>
                  <a:tcPr/>
                </a:tc>
                <a:tc>
                  <a:txBody>
                    <a:bodyPr/>
                    <a:lstStyle/>
                    <a:p>
                      <a:r>
                        <a:rPr lang="en-US" dirty="0"/>
                        <a:t>Purchase Request</a:t>
                      </a:r>
                    </a:p>
                  </a:txBody>
                  <a:tcPr/>
                </a:tc>
                <a:extLst>
                  <a:ext uri="{0D108BD9-81ED-4DB2-BD59-A6C34878D82A}">
                    <a16:rowId xmlns:a16="http://schemas.microsoft.com/office/drawing/2014/main" val="3957231536"/>
                  </a:ext>
                </a:extLst>
              </a:tr>
              <a:tr h="370840">
                <a:tc>
                  <a:txBody>
                    <a:bodyPr/>
                    <a:lstStyle/>
                    <a:p>
                      <a:r>
                        <a:rPr lang="en-US" dirty="0"/>
                        <a:t>PO</a:t>
                      </a:r>
                    </a:p>
                  </a:txBody>
                  <a:tcPr/>
                </a:tc>
                <a:tc>
                  <a:txBody>
                    <a:bodyPr/>
                    <a:lstStyle/>
                    <a:p>
                      <a:r>
                        <a:rPr lang="en-US" dirty="0"/>
                        <a:t>Purchase Order</a:t>
                      </a:r>
                    </a:p>
                  </a:txBody>
                  <a:tcPr/>
                </a:tc>
                <a:extLst>
                  <a:ext uri="{0D108BD9-81ED-4DB2-BD59-A6C34878D82A}">
                    <a16:rowId xmlns:a16="http://schemas.microsoft.com/office/drawing/2014/main" val="2939617869"/>
                  </a:ext>
                </a:extLst>
              </a:tr>
              <a:tr h="370840">
                <a:tc>
                  <a:txBody>
                    <a:bodyPr/>
                    <a:lstStyle/>
                    <a:p>
                      <a:r>
                        <a:rPr lang="en-US" dirty="0"/>
                        <a:t>Avg.</a:t>
                      </a:r>
                    </a:p>
                  </a:txBody>
                  <a:tcPr/>
                </a:tc>
                <a:tc>
                  <a:txBody>
                    <a:bodyPr/>
                    <a:lstStyle/>
                    <a:p>
                      <a:r>
                        <a:rPr lang="en-US" dirty="0"/>
                        <a:t>Average</a:t>
                      </a:r>
                    </a:p>
                  </a:txBody>
                  <a:tcPr/>
                </a:tc>
                <a:extLst>
                  <a:ext uri="{0D108BD9-81ED-4DB2-BD59-A6C34878D82A}">
                    <a16:rowId xmlns:a16="http://schemas.microsoft.com/office/drawing/2014/main" val="57177909"/>
                  </a:ext>
                </a:extLst>
              </a:tr>
              <a:tr h="370840">
                <a:tc>
                  <a:txBody>
                    <a:bodyPr/>
                    <a:lstStyle/>
                    <a:p>
                      <a:r>
                        <a:rPr lang="en-US" dirty="0"/>
                        <a:t>COR</a:t>
                      </a:r>
                    </a:p>
                  </a:txBody>
                  <a:tcPr/>
                </a:tc>
                <a:tc>
                  <a:txBody>
                    <a:bodyPr/>
                    <a:lstStyle/>
                    <a:p>
                      <a:r>
                        <a:rPr lang="en-US" dirty="0"/>
                        <a:t>Contracting Officer’s Representative</a:t>
                      </a:r>
                    </a:p>
                  </a:txBody>
                  <a:tcPr/>
                </a:tc>
                <a:extLst>
                  <a:ext uri="{0D108BD9-81ED-4DB2-BD59-A6C34878D82A}">
                    <a16:rowId xmlns:a16="http://schemas.microsoft.com/office/drawing/2014/main" val="3461952800"/>
                  </a:ext>
                </a:extLst>
              </a:tr>
              <a:tr h="370840">
                <a:tc>
                  <a:txBody>
                    <a:bodyPr/>
                    <a:lstStyle/>
                    <a:p>
                      <a:r>
                        <a:rPr lang="en-US" dirty="0"/>
                        <a:t>PCO</a:t>
                      </a:r>
                    </a:p>
                  </a:txBody>
                  <a:tcPr/>
                </a:tc>
                <a:tc>
                  <a:txBody>
                    <a:bodyPr/>
                    <a:lstStyle/>
                    <a:p>
                      <a:r>
                        <a:rPr lang="en-US" dirty="0"/>
                        <a:t>Project Control Office</a:t>
                      </a:r>
                    </a:p>
                  </a:txBody>
                  <a:tcPr/>
                </a:tc>
                <a:extLst>
                  <a:ext uri="{0D108BD9-81ED-4DB2-BD59-A6C34878D82A}">
                    <a16:rowId xmlns:a16="http://schemas.microsoft.com/office/drawing/2014/main" val="74251644"/>
                  </a:ext>
                </a:extLst>
              </a:tr>
              <a:tr h="370840">
                <a:tc>
                  <a:txBody>
                    <a:bodyPr/>
                    <a:lstStyle/>
                    <a:p>
                      <a:r>
                        <a:rPr lang="en-US" dirty="0"/>
                        <a:t>COTR/TPOC</a:t>
                      </a:r>
                    </a:p>
                  </a:txBody>
                  <a:tcPr/>
                </a:tc>
                <a:tc>
                  <a:txBody>
                    <a:bodyPr/>
                    <a:lstStyle/>
                    <a:p>
                      <a:r>
                        <a:rPr lang="en-US" dirty="0"/>
                        <a:t>Contracting Officer’s Technical Representative / Technical Point of Contract</a:t>
                      </a:r>
                    </a:p>
                  </a:txBody>
                  <a:tcPr/>
                </a:tc>
                <a:extLst>
                  <a:ext uri="{0D108BD9-81ED-4DB2-BD59-A6C34878D82A}">
                    <a16:rowId xmlns:a16="http://schemas.microsoft.com/office/drawing/2014/main" val="1461900982"/>
                  </a:ext>
                </a:extLst>
              </a:tr>
              <a:tr h="370840">
                <a:tc>
                  <a:txBody>
                    <a:bodyPr/>
                    <a:lstStyle/>
                    <a:p>
                      <a:r>
                        <a:rPr lang="en-US" dirty="0"/>
                        <a:t>FEDSIM COR</a:t>
                      </a:r>
                    </a:p>
                  </a:txBody>
                  <a:tcPr/>
                </a:tc>
                <a:tc>
                  <a:txBody>
                    <a:bodyPr/>
                    <a:lstStyle/>
                    <a:p>
                      <a:r>
                        <a:rPr lang="en-US" dirty="0"/>
                        <a:t>Federal Systems Integration &amp; Management Center Contracting Officer’s Representative </a:t>
                      </a:r>
                    </a:p>
                  </a:txBody>
                  <a:tcPr/>
                </a:tc>
                <a:extLst>
                  <a:ext uri="{0D108BD9-81ED-4DB2-BD59-A6C34878D82A}">
                    <a16:rowId xmlns:a16="http://schemas.microsoft.com/office/drawing/2014/main" val="1941102929"/>
                  </a:ext>
                </a:extLst>
              </a:tr>
            </a:tbl>
          </a:graphicData>
        </a:graphic>
      </p:graphicFrame>
    </p:spTree>
    <p:extLst>
      <p:ext uri="{BB962C8B-B14F-4D97-AF65-F5344CB8AC3E}">
        <p14:creationId xmlns:p14="http://schemas.microsoft.com/office/powerpoint/2010/main" val="39738130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Dashboards &amp; Reporting Module</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77</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30568022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Dashboards &amp; Reporting Module | </a:t>
            </a:r>
            <a:r>
              <a:rPr lang="en-US" b="1" dirty="0">
                <a:solidFill>
                  <a:srgbClr val="359EE4"/>
                </a:solidFill>
              </a:rPr>
              <a:t>Icon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pSp>
        <p:nvGrpSpPr>
          <p:cNvPr id="15" name="Group 14">
            <a:extLst>
              <a:ext uri="{FF2B5EF4-FFF2-40B4-BE49-F238E27FC236}">
                <a16:creationId xmlns:a16="http://schemas.microsoft.com/office/drawing/2014/main" id="{A56839A4-D525-44D5-923A-9FAB4DBA9934}"/>
              </a:ext>
            </a:extLst>
          </p:cNvPr>
          <p:cNvGrpSpPr/>
          <p:nvPr/>
        </p:nvGrpSpPr>
        <p:grpSpPr>
          <a:xfrm>
            <a:off x="1201671" y="1232535"/>
            <a:ext cx="9788658" cy="5029200"/>
            <a:chOff x="1201671" y="1232535"/>
            <a:chExt cx="9788658" cy="5029200"/>
          </a:xfrm>
        </p:grpSpPr>
        <p:pic>
          <p:nvPicPr>
            <p:cNvPr id="16" name="Picture 15">
              <a:extLst>
                <a:ext uri="{FF2B5EF4-FFF2-40B4-BE49-F238E27FC236}">
                  <a16:creationId xmlns:a16="http://schemas.microsoft.com/office/drawing/2014/main" id="{C29A66DA-48DF-4FFC-9466-1C420D35E641}"/>
                </a:ext>
              </a:extLst>
            </p:cNvPr>
            <p:cNvPicPr>
              <a:picLocks noChangeAspect="1"/>
            </p:cNvPicPr>
            <p:nvPr/>
          </p:nvPicPr>
          <p:blipFill>
            <a:blip r:embed="rId3"/>
            <a:stretch>
              <a:fillRect/>
            </a:stretch>
          </p:blipFill>
          <p:spPr>
            <a:xfrm>
              <a:off x="1201671" y="1232535"/>
              <a:ext cx="9788658" cy="5029200"/>
            </a:xfrm>
            <a:prstGeom prst="rect">
              <a:avLst/>
            </a:prstGeom>
          </p:spPr>
        </p:pic>
        <p:grpSp>
          <p:nvGrpSpPr>
            <p:cNvPr id="17" name="Group 16">
              <a:extLst>
                <a:ext uri="{FF2B5EF4-FFF2-40B4-BE49-F238E27FC236}">
                  <a16:creationId xmlns:a16="http://schemas.microsoft.com/office/drawing/2014/main" id="{1BC06329-08FB-425B-80FD-F7B3140EB004}"/>
                </a:ext>
              </a:extLst>
            </p:cNvPr>
            <p:cNvGrpSpPr/>
            <p:nvPr/>
          </p:nvGrpSpPr>
          <p:grpSpPr>
            <a:xfrm>
              <a:off x="3461817" y="5178404"/>
              <a:ext cx="1030200" cy="653036"/>
              <a:chOff x="3247775" y="6204964"/>
              <a:chExt cx="1030200" cy="653036"/>
            </a:xfrm>
          </p:grpSpPr>
          <p:pic>
            <p:nvPicPr>
              <p:cNvPr id="18" name="Picture 17" descr="Icon&#10;&#10;Description automatically generated">
                <a:extLst>
                  <a:ext uri="{FF2B5EF4-FFF2-40B4-BE49-F238E27FC236}">
                    <a16:creationId xmlns:a16="http://schemas.microsoft.com/office/drawing/2014/main" id="{BBAA793C-17CF-4253-9676-E86844800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836" y="6204964"/>
                <a:ext cx="384127" cy="410277"/>
              </a:xfrm>
              <a:prstGeom prst="rect">
                <a:avLst/>
              </a:prstGeom>
            </p:spPr>
          </p:pic>
          <p:pic>
            <p:nvPicPr>
              <p:cNvPr id="19" name="Picture 18">
                <a:extLst>
                  <a:ext uri="{FF2B5EF4-FFF2-40B4-BE49-F238E27FC236}">
                    <a16:creationId xmlns:a16="http://schemas.microsoft.com/office/drawing/2014/main" id="{4C2D2511-FC14-46B2-84D3-1E6786FCFE5D}"/>
                  </a:ext>
                </a:extLst>
              </p:cNvPr>
              <p:cNvPicPr>
                <a:picLocks noChangeAspect="1"/>
              </p:cNvPicPr>
              <p:nvPr/>
            </p:nvPicPr>
            <p:blipFill>
              <a:blip r:embed="rId5"/>
              <a:stretch>
                <a:fillRect/>
              </a:stretch>
            </p:blipFill>
            <p:spPr>
              <a:xfrm>
                <a:off x="3247775" y="6594085"/>
                <a:ext cx="1030200" cy="263915"/>
              </a:xfrm>
              <a:prstGeom prst="rect">
                <a:avLst/>
              </a:prstGeom>
            </p:spPr>
          </p:pic>
        </p:grpSp>
      </p:grpSp>
      <p:pic>
        <p:nvPicPr>
          <p:cNvPr id="7" name="Picture 6">
            <a:extLst>
              <a:ext uri="{FF2B5EF4-FFF2-40B4-BE49-F238E27FC236}">
                <a16:creationId xmlns:a16="http://schemas.microsoft.com/office/drawing/2014/main" id="{57DB2B99-A409-4C5A-8519-00DE48AB8AB6}"/>
              </a:ext>
            </a:extLst>
          </p:cNvPr>
          <p:cNvPicPr>
            <a:picLocks noChangeAspect="1"/>
          </p:cNvPicPr>
          <p:nvPr/>
        </p:nvPicPr>
        <p:blipFill>
          <a:blip r:embed="rId6"/>
          <a:stretch>
            <a:fillRect/>
          </a:stretch>
        </p:blipFill>
        <p:spPr>
          <a:xfrm>
            <a:off x="3310253" y="5097541"/>
            <a:ext cx="1325376" cy="840667"/>
          </a:xfrm>
          <a:prstGeom prst="rect">
            <a:avLst/>
          </a:prstGeom>
        </p:spPr>
      </p:pic>
      <p:sp>
        <p:nvSpPr>
          <p:cNvPr id="10" name="Flowchart: Connector 9">
            <a:extLst>
              <a:ext uri="{FF2B5EF4-FFF2-40B4-BE49-F238E27FC236}">
                <a16:creationId xmlns:a16="http://schemas.microsoft.com/office/drawing/2014/main" id="{6F70747D-6170-4CD5-8083-FCB0E06D6519}"/>
              </a:ext>
            </a:extLst>
          </p:cNvPr>
          <p:cNvSpPr/>
          <p:nvPr/>
        </p:nvSpPr>
        <p:spPr>
          <a:xfrm>
            <a:off x="3424929" y="5123538"/>
            <a:ext cx="1032523" cy="887973"/>
          </a:xfrm>
          <a:prstGeom prst="flowChartConnector">
            <a:avLst/>
          </a:prstGeom>
          <a:solidFill>
            <a:srgbClr val="F5F8FA">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3837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Dashboards &amp; Reporting Module | </a:t>
            </a:r>
            <a:r>
              <a:rPr lang="en-US" b="1" dirty="0">
                <a:solidFill>
                  <a:srgbClr val="359EE4"/>
                </a:solidFill>
              </a:rPr>
              <a:t>Overview</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79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1477328"/>
          </a:xfrm>
          <a:prstGeom prst="rect">
            <a:avLst/>
          </a:prstGeom>
          <a:noFill/>
        </p:spPr>
        <p:txBody>
          <a:bodyPr wrap="square" rtlCol="0">
            <a:spAutoFit/>
          </a:bodyPr>
          <a:lstStyle/>
          <a:p>
            <a:r>
              <a:rPr lang="en-US" dirty="0"/>
              <a:t>This module expands on 4Sight’s current offerings and provides dashboard solutions to programs with up-to-date tools. This add-on service for 4Sight provides complex and integrated dashboards based on 4Sight data and modules. Dashboard solutions are categorized under the same names as their respective modules. This gives users the ability to see all dashboard offerings in one place. 4Sight leverages Tableau to develop data visualizations.</a:t>
            </a:r>
          </a:p>
        </p:txBody>
      </p:sp>
    </p:spTree>
    <p:extLst>
      <p:ext uri="{BB962C8B-B14F-4D97-AF65-F5344CB8AC3E}">
        <p14:creationId xmlns:p14="http://schemas.microsoft.com/office/powerpoint/2010/main" val="174502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Elements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710214" y="1274340"/>
            <a:ext cx="10567386" cy="2585323"/>
          </a:xfrm>
          <a:prstGeom prst="rect">
            <a:avLst/>
          </a:prstGeom>
          <a:noFill/>
        </p:spPr>
        <p:txBody>
          <a:bodyPr wrap="square" rtlCol="0">
            <a:spAutoFit/>
          </a:bodyPr>
          <a:lstStyle/>
          <a:p>
            <a:pPr marL="285750" indent="-285750">
              <a:buFont typeface="Arial" panose="020B0604020202020204" pitchFamily="34" charset="0"/>
              <a:buChar char="•"/>
            </a:pPr>
            <a:r>
              <a:rPr lang="en-US" dirty="0"/>
              <a:t>Navigation and views in 4Sight are consistent throughout the different modules. This section supports general functionality of 4Sight for the following capabilities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Editing details</a:t>
            </a:r>
          </a:p>
          <a:p>
            <a:pPr marL="742950" lvl="1" indent="-285750">
              <a:buFont typeface="Arial" panose="020B0604020202020204" pitchFamily="34" charset="0"/>
              <a:buChar char="•"/>
            </a:pPr>
            <a:r>
              <a:rPr lang="en-US" dirty="0"/>
              <a:t>Adding new records</a:t>
            </a:r>
          </a:p>
          <a:p>
            <a:pPr marL="742950" lvl="1" indent="-285750">
              <a:buFont typeface="Arial" panose="020B0604020202020204" pitchFamily="34" charset="0"/>
              <a:buChar char="•"/>
            </a:pPr>
            <a:r>
              <a:rPr lang="en-US" dirty="0"/>
              <a:t>Navigating tables</a:t>
            </a:r>
          </a:p>
          <a:p>
            <a:pPr marL="742950" lvl="1" indent="-285750">
              <a:buFont typeface="Arial" panose="020B0604020202020204" pitchFamily="34" charset="0"/>
              <a:buChar char="•"/>
            </a:pPr>
            <a:r>
              <a:rPr lang="en-US" dirty="0"/>
              <a:t>Searching for information</a:t>
            </a:r>
          </a:p>
          <a:p>
            <a:pPr marL="742950" lvl="1" indent="-285750">
              <a:buFont typeface="Arial" panose="020B0604020202020204" pitchFamily="34" charset="0"/>
              <a:buChar char="•"/>
            </a:pPr>
            <a:r>
              <a:rPr lang="en-US" dirty="0"/>
              <a:t>Exporting information</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725754140"/>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Dashboards &amp; Reporting | </a:t>
            </a:r>
            <a:r>
              <a:rPr lang="en-US" b="1" dirty="0">
                <a:solidFill>
                  <a:srgbClr val="359EE4"/>
                </a:solidFill>
              </a:rPr>
              <a:t>Acronyms/Terms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80</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graphicFrame>
        <p:nvGraphicFramePr>
          <p:cNvPr id="6" name="Table 6">
            <a:extLst>
              <a:ext uri="{FF2B5EF4-FFF2-40B4-BE49-F238E27FC236}">
                <a16:creationId xmlns:a16="http://schemas.microsoft.com/office/drawing/2014/main" id="{C464B23C-2E69-4572-BB42-DAE0067F1DCC}"/>
              </a:ext>
            </a:extLst>
          </p:cNvPr>
          <p:cNvGraphicFramePr>
            <a:graphicFrameLocks noGrp="1"/>
          </p:cNvGraphicFramePr>
          <p:nvPr>
            <p:extLst>
              <p:ext uri="{D42A27DB-BD31-4B8C-83A1-F6EECF244321}">
                <p14:modId xmlns:p14="http://schemas.microsoft.com/office/powerpoint/2010/main" val="1050154460"/>
              </p:ext>
            </p:extLst>
          </p:nvPr>
        </p:nvGraphicFramePr>
        <p:xfrm>
          <a:off x="914398" y="1210554"/>
          <a:ext cx="10363202" cy="741680"/>
        </p:xfrm>
        <a:graphic>
          <a:graphicData uri="http://schemas.openxmlformats.org/drawingml/2006/table">
            <a:tbl>
              <a:tblPr firstRow="1" bandRow="1">
                <a:tableStyleId>{21E4AEA4-8DFA-4A89-87EB-49C32662AFE0}</a:tableStyleId>
              </a:tblPr>
              <a:tblGrid>
                <a:gridCol w="3137838">
                  <a:extLst>
                    <a:ext uri="{9D8B030D-6E8A-4147-A177-3AD203B41FA5}">
                      <a16:colId xmlns:a16="http://schemas.microsoft.com/office/drawing/2014/main" val="796792293"/>
                    </a:ext>
                  </a:extLst>
                </a:gridCol>
                <a:gridCol w="7225364">
                  <a:extLst>
                    <a:ext uri="{9D8B030D-6E8A-4147-A177-3AD203B41FA5}">
                      <a16:colId xmlns:a16="http://schemas.microsoft.com/office/drawing/2014/main" val="3473799768"/>
                    </a:ext>
                  </a:extLst>
                </a:gridCol>
              </a:tblGrid>
              <a:tr h="370840">
                <a:tc>
                  <a:txBody>
                    <a:bodyPr/>
                    <a:lstStyle/>
                    <a:p>
                      <a:r>
                        <a:rPr lang="en-US" dirty="0"/>
                        <a:t>Name</a:t>
                      </a:r>
                    </a:p>
                  </a:txBody>
                  <a:tcPr/>
                </a:tc>
                <a:tc>
                  <a:txBody>
                    <a:bodyPr/>
                    <a:lstStyle/>
                    <a:p>
                      <a:r>
                        <a:rPr lang="en-US" dirty="0"/>
                        <a:t>Description</a:t>
                      </a:r>
                    </a:p>
                  </a:txBody>
                  <a:tcPr/>
                </a:tc>
                <a:extLst>
                  <a:ext uri="{0D108BD9-81ED-4DB2-BD59-A6C34878D82A}">
                    <a16:rowId xmlns:a16="http://schemas.microsoft.com/office/drawing/2014/main" val="1261823548"/>
                  </a:ext>
                </a:extLst>
              </a:tr>
              <a:tr h="370840">
                <a:tc>
                  <a:txBody>
                    <a:bodyPr/>
                    <a:lstStyle/>
                    <a:p>
                      <a:r>
                        <a:rPr lang="en-US" dirty="0"/>
                        <a:t>D&amp;R</a:t>
                      </a:r>
                    </a:p>
                  </a:txBody>
                  <a:tcPr/>
                </a:tc>
                <a:tc>
                  <a:txBody>
                    <a:bodyPr/>
                    <a:lstStyle/>
                    <a:p>
                      <a:r>
                        <a:rPr lang="en-US" dirty="0"/>
                        <a:t>Dashboards &amp; Reporting</a:t>
                      </a:r>
                    </a:p>
                  </a:txBody>
                  <a:tcPr/>
                </a:tc>
                <a:extLst>
                  <a:ext uri="{0D108BD9-81ED-4DB2-BD59-A6C34878D82A}">
                    <a16:rowId xmlns:a16="http://schemas.microsoft.com/office/drawing/2014/main" val="3063592345"/>
                  </a:ext>
                </a:extLst>
              </a:tr>
            </a:tbl>
          </a:graphicData>
        </a:graphic>
      </p:graphicFrame>
    </p:spTree>
    <p:extLst>
      <p:ext uri="{BB962C8B-B14F-4D97-AF65-F5344CB8AC3E}">
        <p14:creationId xmlns:p14="http://schemas.microsoft.com/office/powerpoint/2010/main" val="42309660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3084513"/>
            <a:ext cx="10363201" cy="688975"/>
          </a:xfrm>
        </p:spPr>
        <p:txBody>
          <a:bodyPr>
            <a:normAutofit fontScale="90000"/>
          </a:bodyPr>
          <a:lstStyle/>
          <a:p>
            <a:pPr algn="ctr"/>
            <a:r>
              <a:rPr lang="en-US" sz="4400" b="1" dirty="0">
                <a:solidFill>
                  <a:srgbClr val="359EE4"/>
                </a:solidFill>
              </a:rPr>
              <a:t>Additional Information</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81</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Tree>
    <p:extLst>
      <p:ext uri="{BB962C8B-B14F-4D97-AF65-F5344CB8AC3E}">
        <p14:creationId xmlns:p14="http://schemas.microsoft.com/office/powerpoint/2010/main" val="34222171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65442"/>
            <a:ext cx="10363201" cy="688975"/>
          </a:xfrm>
        </p:spPr>
        <p:txBody>
          <a:bodyPr>
            <a:normAutofit/>
          </a:bodyPr>
          <a:lstStyle/>
          <a:p>
            <a:r>
              <a:rPr lang="en-US" dirty="0"/>
              <a:t>Account Setup</a:t>
            </a:r>
            <a:endParaRPr lang="en-US" b="1" dirty="0">
              <a:solidFill>
                <a:srgbClr val="359EE4"/>
              </a:solidFill>
            </a:endParaRP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82</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1754326"/>
          </a:xfrm>
          <a:prstGeom prst="rect">
            <a:avLst/>
          </a:prstGeom>
          <a:noFill/>
        </p:spPr>
        <p:txBody>
          <a:bodyPr wrap="square" rtlCol="0">
            <a:spAutoFit/>
          </a:bodyPr>
          <a:lstStyle/>
          <a:p>
            <a:pPr marL="285750" indent="-285750">
              <a:buFont typeface="Arial" panose="020B0604020202020204" pitchFamily="34" charset="0"/>
              <a:buChar char="•"/>
            </a:pPr>
            <a:r>
              <a:rPr lang="en-US" dirty="0"/>
              <a:t>To request access to an account, reach out to your 4Sight Contract Administrator.</a:t>
            </a:r>
          </a:p>
          <a:p>
            <a:pPr marL="285750" indent="-285750">
              <a:buFont typeface="Arial" panose="020B0604020202020204" pitchFamily="34" charset="0"/>
              <a:buChar char="•"/>
            </a:pPr>
            <a:r>
              <a:rPr lang="en-US" dirty="0"/>
              <a:t>Your account information will be sent from Optasia (</a:t>
            </a:r>
            <a:r>
              <a:rPr lang="en-US" dirty="0">
                <a:hlinkClick r:id="rId3"/>
              </a:rPr>
              <a:t>optasia@4sightpm-us.com</a:t>
            </a:r>
            <a:r>
              <a:rPr lang="en-US" dirty="0"/>
              <a:t>) with instructions on how to activate your account.</a:t>
            </a:r>
          </a:p>
          <a:p>
            <a:pPr marL="742950" lvl="1" indent="-285750">
              <a:buFont typeface="Arial" panose="020B0604020202020204" pitchFamily="34" charset="0"/>
              <a:buChar char="•"/>
            </a:pPr>
            <a:r>
              <a:rPr lang="en-US" dirty="0"/>
              <a:t>The email will be titled </a:t>
            </a:r>
            <a:r>
              <a:rPr lang="en-US" b="1" dirty="0"/>
              <a:t>“4Sight New User Account.”</a:t>
            </a:r>
          </a:p>
          <a:p>
            <a:pPr marL="285750" indent="-285750">
              <a:buFont typeface="Arial" panose="020B0604020202020204" pitchFamily="34" charset="0"/>
              <a:buChar char="•"/>
            </a:pPr>
            <a:endParaRPr lang="en-US" dirty="0"/>
          </a:p>
          <a:p>
            <a:endParaRPr lang="en-US" dirty="0"/>
          </a:p>
        </p:txBody>
      </p:sp>
      <p:pic>
        <p:nvPicPr>
          <p:cNvPr id="7" name="Picture 6">
            <a:extLst>
              <a:ext uri="{FF2B5EF4-FFF2-40B4-BE49-F238E27FC236}">
                <a16:creationId xmlns:a16="http://schemas.microsoft.com/office/drawing/2014/main" id="{65EF9EB7-F034-48B3-8F87-F0C8D42DC51D}"/>
              </a:ext>
            </a:extLst>
          </p:cNvPr>
          <p:cNvPicPr>
            <a:picLocks noChangeAspect="1"/>
          </p:cNvPicPr>
          <p:nvPr/>
        </p:nvPicPr>
        <p:blipFill>
          <a:blip r:embed="rId4"/>
          <a:stretch>
            <a:fillRect/>
          </a:stretch>
        </p:blipFill>
        <p:spPr>
          <a:xfrm>
            <a:off x="1191416" y="2623084"/>
            <a:ext cx="9619152" cy="3772216"/>
          </a:xfrm>
          <a:prstGeom prst="rect">
            <a:avLst/>
          </a:prstGeom>
        </p:spPr>
      </p:pic>
    </p:spTree>
    <p:extLst>
      <p:ext uri="{BB962C8B-B14F-4D97-AF65-F5344CB8AC3E}">
        <p14:creationId xmlns:p14="http://schemas.microsoft.com/office/powerpoint/2010/main" val="38469423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65442"/>
            <a:ext cx="10363201" cy="688975"/>
          </a:xfrm>
        </p:spPr>
        <p:txBody>
          <a:bodyPr>
            <a:normAutofit/>
          </a:bodyPr>
          <a:lstStyle/>
          <a:p>
            <a:r>
              <a:rPr lang="en-US" dirty="0"/>
              <a:t>Notifications from Optasia</a:t>
            </a:r>
            <a:endParaRPr lang="en-US" b="1" dirty="0">
              <a:solidFill>
                <a:srgbClr val="359EE4"/>
              </a:solidFill>
            </a:endParaRP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83</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3028650"/>
          </a:xfrm>
          <a:prstGeom prst="rect">
            <a:avLst/>
          </a:prstGeom>
          <a:noFill/>
        </p:spPr>
        <p:txBody>
          <a:bodyPr wrap="square" rtlCol="0">
            <a:spAutoFit/>
          </a:bodyPr>
          <a:lstStyle/>
          <a:p>
            <a:pPr marL="0" marR="0">
              <a:lnSpc>
                <a:spcPct val="107000"/>
              </a:lnSpc>
              <a:spcBef>
                <a:spcPts val="0"/>
              </a:spcBef>
              <a:spcAft>
                <a:spcPts val="800"/>
              </a:spcAft>
            </a:pPr>
            <a:r>
              <a:rPr lang="en-US" sz="1800" dirty="0">
                <a:solidFill>
                  <a:srgbClr val="474A4C"/>
                </a:solidFill>
                <a:effectLst/>
                <a:latin typeface="Arial" panose="020B0604020202020204" pitchFamily="34" charset="0"/>
                <a:ea typeface="Arial" panose="020B0604020202020204" pitchFamily="34" charset="0"/>
              </a:rPr>
              <a:t>Optasia (</a:t>
            </a:r>
            <a:r>
              <a:rPr lang="en-US" sz="1800" u="sng" dirty="0">
                <a:solidFill>
                  <a:srgbClr val="0000FF"/>
                </a:solidFill>
                <a:effectLst/>
                <a:latin typeface="Arial" panose="020B0604020202020204" pitchFamily="34" charset="0"/>
                <a:ea typeface="Arial" panose="020B0604020202020204" pitchFamily="34" charset="0"/>
                <a:hlinkClick r:id="rId3"/>
              </a:rPr>
              <a:t>optasia@4Sightpm-us.com</a:t>
            </a:r>
            <a:r>
              <a:rPr lang="en-US" sz="1800" dirty="0">
                <a:solidFill>
                  <a:srgbClr val="474A4C"/>
                </a:solidFill>
                <a:effectLst/>
                <a:latin typeface="Arial" panose="020B0604020202020204" pitchFamily="34" charset="0"/>
                <a:ea typeface="Arial" panose="020B0604020202020204" pitchFamily="34" charset="0"/>
              </a:rPr>
              <a:t>)</a:t>
            </a:r>
            <a:r>
              <a:rPr lang="en-US" sz="1800" dirty="0">
                <a:solidFill>
                  <a:srgbClr val="747678"/>
                </a:solidFill>
                <a:effectLst/>
                <a:latin typeface="Arial" panose="020B0604020202020204" pitchFamily="34" charset="0"/>
                <a:ea typeface="Arial" panose="020B0604020202020204" pitchFamily="34" charset="0"/>
              </a:rPr>
              <a:t> </a:t>
            </a:r>
            <a:r>
              <a:rPr lang="en-US" sz="1800" dirty="0">
                <a:solidFill>
                  <a:srgbClr val="474A4C"/>
                </a:solidFill>
                <a:effectLst/>
                <a:latin typeface="Arial" panose="020B0604020202020204" pitchFamily="34" charset="0"/>
                <a:ea typeface="Arial" panose="020B0604020202020204" pitchFamily="34" charset="0"/>
              </a:rPr>
              <a:t>is the account used for global communications to all 4Sight users. Announcements such as outages, password changes, scheduled maintenance, sprint releases, and other important communications will be provided from this email. Users should look out for information from this account on any issues or important announcements that may affect their day-to-day work in 4Sight.</a:t>
            </a:r>
          </a:p>
          <a:p>
            <a:pPr marR="0" lvl="0">
              <a:lnSpc>
                <a:spcPct val="107000"/>
              </a:lnSpc>
              <a:spcBef>
                <a:spcPts val="0"/>
              </a:spcBef>
              <a:spcAft>
                <a:spcPts val="800"/>
              </a:spcAft>
            </a:pPr>
            <a:endParaRPr lang="en-US" dirty="0">
              <a:solidFill>
                <a:srgbClr val="747678"/>
              </a:solidFill>
              <a:latin typeface="Arial" panose="020B0604020202020204" pitchFamily="34" charset="0"/>
              <a:ea typeface="Arial" panose="020B0604020202020204" pitchFamily="34" charset="0"/>
            </a:endParaRPr>
          </a:p>
          <a:p>
            <a:pPr marR="0" lvl="0">
              <a:lnSpc>
                <a:spcPct val="107000"/>
              </a:lnSpc>
              <a:spcBef>
                <a:spcPts val="0"/>
              </a:spcBef>
              <a:spcAft>
                <a:spcPts val="800"/>
              </a:spcAft>
            </a:pPr>
            <a:endParaRPr lang="en-US" sz="1800" dirty="0">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0013840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65442"/>
            <a:ext cx="10363201" cy="688975"/>
          </a:xfrm>
        </p:spPr>
        <p:txBody>
          <a:bodyPr>
            <a:normAutofit/>
          </a:bodyPr>
          <a:lstStyle/>
          <a:p>
            <a:r>
              <a:rPr lang="en-US" dirty="0"/>
              <a:t>Escalations</a:t>
            </a:r>
            <a:endParaRPr lang="en-US" b="1" dirty="0">
              <a:solidFill>
                <a:srgbClr val="359EE4"/>
              </a:solidFill>
            </a:endParaRP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84</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1074198" y="1285240"/>
            <a:ext cx="9880847" cy="5114605"/>
          </a:xfrm>
          <a:prstGeom prst="rect">
            <a:avLst/>
          </a:prstGeom>
          <a:noFill/>
        </p:spPr>
        <p:txBody>
          <a:bodyPr wrap="square" rtlCol="0">
            <a:spAutoFit/>
          </a:bodyPr>
          <a:lstStyle/>
          <a:p>
            <a:pPr marL="0" marR="0">
              <a:lnSpc>
                <a:spcPct val="107000"/>
              </a:lnSpc>
              <a:spcBef>
                <a:spcPts val="0"/>
              </a:spcBef>
              <a:spcAft>
                <a:spcPts val="800"/>
              </a:spcAft>
            </a:pPr>
            <a:r>
              <a:rPr lang="en-US" sz="1800" dirty="0">
                <a:solidFill>
                  <a:srgbClr val="474A4C"/>
                </a:solidFill>
                <a:effectLst/>
                <a:latin typeface="Arial" panose="020B0604020202020204" pitchFamily="34" charset="0"/>
                <a:ea typeface="Arial" panose="020B0604020202020204" pitchFamily="34" charset="0"/>
              </a:rPr>
              <a:t>Users should escalate the following inquiries/issues to their</a:t>
            </a:r>
            <a:r>
              <a:rPr lang="en-US" sz="1800" b="1" dirty="0">
                <a:solidFill>
                  <a:srgbClr val="474A4C"/>
                </a:solidFill>
                <a:effectLst/>
                <a:latin typeface="Arial" panose="020B0604020202020204" pitchFamily="34" charset="0"/>
                <a:ea typeface="Arial" panose="020B0604020202020204" pitchFamily="34" charset="0"/>
              </a:rPr>
              <a:t> 4Sight </a:t>
            </a:r>
            <a:r>
              <a:rPr lang="en-US" b="1" dirty="0"/>
              <a:t>Contract Administrators</a:t>
            </a:r>
            <a:r>
              <a:rPr lang="en-US" sz="1800" dirty="0">
                <a:solidFill>
                  <a:srgbClr val="474A4C"/>
                </a:solidFill>
                <a:effectLst/>
                <a:latin typeface="Arial" panose="020B0604020202020204" pitchFamily="34" charset="0"/>
                <a:ea typeface="Arial" panose="020B0604020202020204" pitchFamily="34" charset="0"/>
              </a:rPr>
              <a:t>:</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solidFill>
                  <a:srgbClr val="474A4C"/>
                </a:solidFill>
                <a:latin typeface="Arial" panose="020B0604020202020204" pitchFamily="34" charset="0"/>
                <a:ea typeface="Arial" panose="020B0604020202020204" pitchFamily="34" charset="0"/>
              </a:rPr>
              <a:t>Getting access to 4Sight</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74A4C"/>
                </a:solidFill>
                <a:effectLst/>
                <a:uLnTx/>
                <a:uFillTx/>
                <a:latin typeface="Arial" panose="020B0604020202020204" pitchFamily="34" charset="0"/>
                <a:ea typeface="Arial" panose="020B0604020202020204" pitchFamily="34" charset="0"/>
                <a:cs typeface="+mn-cs"/>
              </a:rPr>
              <a:t>Receiving pro</a:t>
            </a:r>
            <a:r>
              <a:rPr lang="en-US" dirty="0">
                <a:solidFill>
                  <a:srgbClr val="474A4C"/>
                </a:solidFill>
                <a:latin typeface="Arial" panose="020B0604020202020204" pitchFamily="34" charset="0"/>
                <a:ea typeface="Arial" panose="020B0604020202020204" pitchFamily="34" charset="0"/>
              </a:rPr>
              <a:t>per roles</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74A4C"/>
                </a:solidFill>
                <a:effectLst/>
                <a:uLnTx/>
                <a:uFillTx/>
                <a:latin typeface="Arial" panose="020B0604020202020204" pitchFamily="34" charset="0"/>
                <a:ea typeface="Arial" panose="020B0604020202020204" pitchFamily="34" charset="0"/>
                <a:cs typeface="+mn-cs"/>
              </a:rPr>
              <a:t>Uploading </a:t>
            </a:r>
            <a:r>
              <a:rPr lang="en-US" dirty="0">
                <a:solidFill>
                  <a:srgbClr val="474A4C"/>
                </a:solidFill>
                <a:latin typeface="Arial" panose="020B0604020202020204" pitchFamily="34" charset="0"/>
                <a:ea typeface="Arial" panose="020B0604020202020204" pitchFamily="34" charset="0"/>
              </a:rPr>
              <a:t>information to accessible modules</a:t>
            </a:r>
            <a:endParaRPr lang="en-US" sz="1800" dirty="0">
              <a:solidFill>
                <a:srgbClr val="474A4C"/>
              </a:solidFill>
              <a:effectLst/>
              <a:latin typeface="Arial" panose="020B0604020202020204" pitchFamily="34" charset="0"/>
              <a:ea typeface="Arial" panose="020B0604020202020204" pitchFamily="34" charset="0"/>
            </a:endParaRPr>
          </a:p>
          <a:p>
            <a:pPr marL="0" marR="0">
              <a:lnSpc>
                <a:spcPct val="107000"/>
              </a:lnSpc>
              <a:spcBef>
                <a:spcPts val="0"/>
              </a:spcBef>
              <a:spcAft>
                <a:spcPts val="800"/>
              </a:spcAft>
            </a:pPr>
            <a:endParaRPr lang="en-US" dirty="0">
              <a:solidFill>
                <a:srgbClr val="474A4C"/>
              </a:solidFill>
              <a:latin typeface="Arial" panose="020B0604020202020204" pitchFamily="34" charset="0"/>
              <a:ea typeface="Arial" panose="020B0604020202020204" pitchFamily="34" charset="0"/>
            </a:endParaRPr>
          </a:p>
          <a:p>
            <a:pPr marL="0" marR="0">
              <a:lnSpc>
                <a:spcPct val="107000"/>
              </a:lnSpc>
              <a:spcBef>
                <a:spcPts val="0"/>
              </a:spcBef>
              <a:spcAft>
                <a:spcPts val="800"/>
              </a:spcAft>
            </a:pPr>
            <a:r>
              <a:rPr lang="en-US" sz="1800" dirty="0">
                <a:solidFill>
                  <a:srgbClr val="474A4C"/>
                </a:solidFill>
                <a:effectLst/>
                <a:latin typeface="Arial" panose="020B0604020202020204" pitchFamily="34" charset="0"/>
                <a:ea typeface="Arial" panose="020B0604020202020204" pitchFamily="34" charset="0"/>
              </a:rPr>
              <a:t>Users should escalate the following issues to </a:t>
            </a:r>
            <a:r>
              <a:rPr lang="en-US" sz="1800" b="1" dirty="0">
                <a:solidFill>
                  <a:srgbClr val="474A4C"/>
                </a:solidFill>
                <a:effectLst/>
                <a:latin typeface="Arial" panose="020B0604020202020204" pitchFamily="34" charset="0"/>
                <a:ea typeface="Arial" panose="020B0604020202020204" pitchFamily="34" charset="0"/>
              </a:rPr>
              <a:t>4Sight Support </a:t>
            </a:r>
            <a:r>
              <a:rPr lang="en-US" sz="1800">
                <a:solidFill>
                  <a:srgbClr val="474A4C"/>
                </a:solidFill>
                <a:effectLst/>
                <a:latin typeface="Arial" panose="020B0604020202020204" pitchFamily="34" charset="0"/>
                <a:ea typeface="Arial" panose="020B0604020202020204" pitchFamily="34" charset="0"/>
              </a:rPr>
              <a:t>at </a:t>
            </a:r>
            <a:r>
              <a:rPr lang="en-US" u="sng">
                <a:solidFill>
                  <a:srgbClr val="0000FF"/>
                </a:solidFill>
                <a:latin typeface="Arial" panose="020B0604020202020204" pitchFamily="34" charset="0"/>
                <a:ea typeface="Arial" panose="020B0604020202020204" pitchFamily="34" charset="0"/>
              </a:rPr>
              <a:t>4Sight@gdit.com</a:t>
            </a:r>
            <a:endParaRPr lang="en-US" sz="1800" dirty="0">
              <a:solidFill>
                <a:srgbClr val="474A4C"/>
              </a:solidFill>
              <a:effectLst/>
              <a:latin typeface="Arial" panose="020B0604020202020204" pitchFamily="34" charset="0"/>
              <a:ea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800" dirty="0">
                <a:solidFill>
                  <a:srgbClr val="474A4C"/>
                </a:solidFill>
                <a:effectLst/>
                <a:latin typeface="Arial" panose="020B0604020202020204" pitchFamily="34" charset="0"/>
                <a:ea typeface="Arial" panose="020B0604020202020204" pitchFamily="34" charset="0"/>
              </a:rPr>
              <a:t>Bugs/small issues with 4Sight</a:t>
            </a:r>
          </a:p>
          <a:p>
            <a:pPr marL="342900" marR="0" lvl="0" indent="-342900">
              <a:lnSpc>
                <a:spcPct val="107000"/>
              </a:lnSpc>
              <a:spcBef>
                <a:spcPts val="0"/>
              </a:spcBef>
              <a:spcAft>
                <a:spcPts val="0"/>
              </a:spcAft>
              <a:buFont typeface="Arial" panose="020B0604020202020204" pitchFamily="34" charset="0"/>
              <a:buChar char="-"/>
            </a:pPr>
            <a:r>
              <a:rPr lang="en-US" sz="1800" dirty="0">
                <a:solidFill>
                  <a:srgbClr val="474A4C"/>
                </a:solidFill>
                <a:effectLst/>
                <a:latin typeface="Arial" panose="020B0604020202020204" pitchFamily="34" charset="0"/>
                <a:ea typeface="Arial" panose="020B0604020202020204" pitchFamily="34" charset="0"/>
              </a:rPr>
              <a:t>Immediate changes needed, such as additional existing fields to a table </a:t>
            </a:r>
          </a:p>
          <a:p>
            <a:pPr marL="342900" marR="0" lvl="0" indent="-342900">
              <a:lnSpc>
                <a:spcPct val="107000"/>
              </a:lnSpc>
              <a:spcBef>
                <a:spcPts val="0"/>
              </a:spcBef>
              <a:spcAft>
                <a:spcPts val="0"/>
              </a:spcAft>
              <a:buFont typeface="Arial" panose="020B0604020202020204" pitchFamily="34" charset="0"/>
              <a:buChar char="-"/>
            </a:pPr>
            <a:r>
              <a:rPr lang="en-US" sz="1800" dirty="0">
                <a:solidFill>
                  <a:srgbClr val="474A4C"/>
                </a:solidFill>
                <a:effectLst/>
                <a:latin typeface="Arial" panose="020B0604020202020204" pitchFamily="34" charset="0"/>
                <a:ea typeface="Arial" panose="020B0604020202020204" pitchFamily="34" charset="0"/>
              </a:rPr>
              <a:t>4Sight outages (when the application is throwing an error when on the welcome page)</a:t>
            </a:r>
          </a:p>
          <a:p>
            <a:pPr marL="342900" marR="0" lvl="0" indent="-342900">
              <a:lnSpc>
                <a:spcPct val="107000"/>
              </a:lnSpc>
              <a:spcBef>
                <a:spcPts val="0"/>
              </a:spcBef>
              <a:spcAft>
                <a:spcPts val="0"/>
              </a:spcAft>
              <a:buFont typeface="Arial" panose="020B0604020202020204" pitchFamily="34" charset="0"/>
              <a:buChar char="-"/>
            </a:pPr>
            <a:r>
              <a:rPr lang="en-US" sz="1800" dirty="0">
                <a:solidFill>
                  <a:srgbClr val="474A4C"/>
                </a:solidFill>
                <a:effectLst/>
                <a:latin typeface="Arial" panose="020B0604020202020204" pitchFamily="34" charset="0"/>
                <a:ea typeface="Arial" panose="020B0604020202020204" pitchFamily="34" charset="0"/>
              </a:rPr>
              <a:t>Broken links to pages</a:t>
            </a:r>
          </a:p>
          <a:p>
            <a:pPr marL="342900" marR="0" lvl="0" indent="-342900">
              <a:lnSpc>
                <a:spcPct val="107000"/>
              </a:lnSpc>
              <a:spcBef>
                <a:spcPts val="0"/>
              </a:spcBef>
              <a:spcAft>
                <a:spcPts val="800"/>
              </a:spcAft>
              <a:buFont typeface="Arial" panose="020B0604020202020204" pitchFamily="34" charset="0"/>
              <a:buChar char="-"/>
            </a:pPr>
            <a:r>
              <a:rPr lang="en-US" sz="1800" dirty="0">
                <a:solidFill>
                  <a:srgbClr val="474A4C"/>
                </a:solidFill>
                <a:effectLst/>
                <a:latin typeface="Arial" panose="020B0604020202020204" pitchFamily="34" charset="0"/>
                <a:ea typeface="Arial" panose="020B0604020202020204" pitchFamily="34" charset="0"/>
              </a:rPr>
              <a:t>Locked out of 4Sight account</a:t>
            </a:r>
          </a:p>
          <a:p>
            <a:pPr marR="0" lvl="0">
              <a:lnSpc>
                <a:spcPct val="107000"/>
              </a:lnSpc>
              <a:spcBef>
                <a:spcPts val="0"/>
              </a:spcBef>
              <a:spcAft>
                <a:spcPts val="800"/>
              </a:spcAft>
            </a:pPr>
            <a:endParaRPr lang="en-US" dirty="0">
              <a:solidFill>
                <a:srgbClr val="747678"/>
              </a:solidFill>
              <a:latin typeface="Arial" panose="020B0604020202020204" pitchFamily="34" charset="0"/>
              <a:ea typeface="Arial" panose="020B0604020202020204" pitchFamily="34" charset="0"/>
            </a:endParaRPr>
          </a:p>
          <a:p>
            <a:pPr marR="0" lvl="0">
              <a:lnSpc>
                <a:spcPct val="107000"/>
              </a:lnSpc>
              <a:spcBef>
                <a:spcPts val="0"/>
              </a:spcBef>
              <a:spcAft>
                <a:spcPts val="800"/>
              </a:spcAft>
            </a:pPr>
            <a:endParaRPr lang="en-US" sz="1800" dirty="0">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702113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236D-86F4-4FFC-81C7-3EE74DED8011}"/>
              </a:ext>
            </a:extLst>
          </p:cNvPr>
          <p:cNvSpPr>
            <a:spLocks noGrp="1"/>
          </p:cNvSpPr>
          <p:nvPr>
            <p:ph type="title"/>
          </p:nvPr>
        </p:nvSpPr>
        <p:spPr>
          <a:xfrm>
            <a:off x="914400" y="596265"/>
            <a:ext cx="10363201" cy="688975"/>
          </a:xfrm>
        </p:spPr>
        <p:txBody>
          <a:bodyPr/>
          <a:lstStyle/>
          <a:p>
            <a:r>
              <a:rPr lang="en-US" dirty="0"/>
              <a:t>General Navigation | </a:t>
            </a:r>
            <a:r>
              <a:rPr lang="en-US" b="1" dirty="0">
                <a:solidFill>
                  <a:srgbClr val="359EE4"/>
                </a:solidFill>
              </a:rPr>
              <a:t>Edit Details</a:t>
            </a:r>
          </a:p>
        </p:txBody>
      </p:sp>
      <p:sp>
        <p:nvSpPr>
          <p:cNvPr id="4" name="Footer Placeholder 3">
            <a:extLst>
              <a:ext uri="{FF2B5EF4-FFF2-40B4-BE49-F238E27FC236}">
                <a16:creationId xmlns:a16="http://schemas.microsoft.com/office/drawing/2014/main" id="{5646EDA0-F3D3-46F7-B484-719629714A94}"/>
              </a:ext>
            </a:extLst>
          </p:cNvPr>
          <p:cNvSpPr>
            <a:spLocks noGrp="1"/>
          </p:cNvSpPr>
          <p:nvPr>
            <p:ph type="ftr" sz="quarter" idx="11"/>
          </p:nvPr>
        </p:nvSpPr>
        <p:spPr/>
        <p:txBody>
          <a:bodyPr/>
          <a:lstStyle/>
          <a:p>
            <a:pPr defTabSz="228600"/>
            <a:r>
              <a:rPr lang="en-US">
                <a:solidFill>
                  <a:srgbClr val="474A4C"/>
                </a:solidFill>
                <a:latin typeface="Arial" panose="020B0604020202020204"/>
              </a:rPr>
              <a:t>© 2019 GENERAL DYNAMICS INFORMATION TECHNOLOGY. ALL RIGHTS RESERVED.</a:t>
            </a:r>
          </a:p>
        </p:txBody>
      </p:sp>
      <p:sp>
        <p:nvSpPr>
          <p:cNvPr id="5" name="Slide Number Placeholder 4">
            <a:extLst>
              <a:ext uri="{FF2B5EF4-FFF2-40B4-BE49-F238E27FC236}">
                <a16:creationId xmlns:a16="http://schemas.microsoft.com/office/drawing/2014/main" id="{0EB98A5D-CA85-4BC7-8187-F956F0AA8CAF}"/>
              </a:ext>
            </a:extLst>
          </p:cNvPr>
          <p:cNvSpPr>
            <a:spLocks noGrp="1"/>
          </p:cNvSpPr>
          <p:nvPr>
            <p:ph type="sldNum" sz="quarter" idx="12"/>
          </p:nvPr>
        </p:nvSpPr>
        <p:spPr/>
        <p:txBody>
          <a:bodyPr/>
          <a:lstStyle/>
          <a:p>
            <a:pPr defTabSz="228600"/>
            <a:fld id="{07024CDC-CF68-4D8C-9225-2260FB816485}" type="slidenum">
              <a:rPr lang="en-US">
                <a:solidFill>
                  <a:srgbClr val="474A4C"/>
                </a:solidFill>
              </a:rPr>
              <a:pPr defTabSz="228600"/>
              <a:t>9</a:t>
            </a:fld>
            <a:endParaRPr lang="en-US">
              <a:solidFill>
                <a:srgbClr val="474A4C"/>
              </a:solidFill>
            </a:endParaRPr>
          </a:p>
        </p:txBody>
      </p:sp>
      <p:pic>
        <p:nvPicPr>
          <p:cNvPr id="8" name="Picture 7" descr="Text&#10;&#10;Description automatically generated">
            <a:extLst>
              <a:ext uri="{FF2B5EF4-FFF2-40B4-BE49-F238E27FC236}">
                <a16:creationId xmlns:a16="http://schemas.microsoft.com/office/drawing/2014/main" id="{9714F88A-52EA-4568-88BB-7891C6B8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06" y="-1315"/>
            <a:ext cx="1892010" cy="756805"/>
          </a:xfrm>
          <a:prstGeom prst="rect">
            <a:avLst/>
          </a:prstGeom>
        </p:spPr>
      </p:pic>
      <p:sp>
        <p:nvSpPr>
          <p:cNvPr id="3" name="TextBox 2">
            <a:extLst>
              <a:ext uri="{FF2B5EF4-FFF2-40B4-BE49-F238E27FC236}">
                <a16:creationId xmlns:a16="http://schemas.microsoft.com/office/drawing/2014/main" id="{5F71660D-50DD-4766-849C-922F54A0D548}"/>
              </a:ext>
            </a:extLst>
          </p:cNvPr>
          <p:cNvSpPr txBox="1"/>
          <p:nvPr/>
        </p:nvSpPr>
        <p:spPr>
          <a:xfrm>
            <a:off x="995965" y="1285240"/>
            <a:ext cx="10567386" cy="2862322"/>
          </a:xfrm>
          <a:prstGeom prst="rect">
            <a:avLst/>
          </a:prstGeom>
          <a:noFill/>
        </p:spPr>
        <p:txBody>
          <a:bodyPr wrap="square" rtlCol="0">
            <a:spAutoFit/>
          </a:bodyPr>
          <a:lstStyle/>
          <a:p>
            <a:r>
              <a:rPr lang="en-US" dirty="0"/>
              <a:t>Most tables have similar fields and editing capabilities: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Descriptions</a:t>
            </a:r>
          </a:p>
          <a:p>
            <a:pPr marL="285750" indent="-285750">
              <a:buFont typeface="Arial" panose="020B0604020202020204" pitchFamily="34" charset="0"/>
              <a:buChar char="•"/>
            </a:pPr>
            <a:r>
              <a:rPr lang="en-US" dirty="0"/>
              <a:t>Statuses</a:t>
            </a:r>
          </a:p>
          <a:p>
            <a:pPr marL="285750" indent="-285750">
              <a:buFont typeface="Arial" panose="020B0604020202020204" pitchFamily="34" charset="0"/>
              <a:buChar char="•"/>
            </a:pPr>
            <a:r>
              <a:rPr lang="en-US" dirty="0"/>
              <a:t>Additional column(s) for module-specific details</a:t>
            </a:r>
          </a:p>
          <a:p>
            <a:pPr marL="285750" indent="-285750">
              <a:buFont typeface="Arial" panose="020B0604020202020204" pitchFamily="34" charset="0"/>
              <a:buChar char="•"/>
            </a:pPr>
            <a:r>
              <a:rPr lang="en-US" dirty="0"/>
              <a:t>Editing capabilities</a:t>
            </a:r>
          </a:p>
          <a:p>
            <a:endParaRPr lang="en-US" dirty="0"/>
          </a:p>
          <a:p>
            <a:r>
              <a:rPr lang="en-US" dirty="0"/>
              <a:t>Depending on the table, editing details can be done with the </a:t>
            </a:r>
            <a:r>
              <a:rPr lang="en-US" b="1" dirty="0"/>
              <a:t>Edit Details </a:t>
            </a:r>
            <a:r>
              <a:rPr lang="en-US" dirty="0"/>
              <a:t>button, the </a:t>
            </a:r>
            <a:r>
              <a:rPr lang="en-US" b="1" dirty="0"/>
              <a:t>Edit</a:t>
            </a:r>
            <a:r>
              <a:rPr lang="en-US" dirty="0"/>
              <a:t> button, or selecting a hyperlink in the first column of the table. At times, there may be multiple other columns regarding individual records. However, most table functions work the same unless stated otherwise. </a:t>
            </a:r>
          </a:p>
        </p:txBody>
      </p:sp>
    </p:spTree>
    <p:extLst>
      <p:ext uri="{BB962C8B-B14F-4D97-AF65-F5344CB8AC3E}">
        <p14:creationId xmlns:p14="http://schemas.microsoft.com/office/powerpoint/2010/main" val="1029971844"/>
      </p:ext>
    </p:extLst>
  </p:cSld>
  <p:clrMapOvr>
    <a:masterClrMapping/>
  </p:clrMapOvr>
  <mc:AlternateContent xmlns:mc="http://schemas.openxmlformats.org/markup-compatibility/2006" xmlns:p14="http://schemas.microsoft.com/office/powerpoint/2010/main">
    <mc:Choice Requires="p14">
      <p:transition spd="slow" p14:dur="2000" advTm="76834"/>
    </mc:Choice>
    <mc:Fallback xmlns="">
      <p:transition spd="slow" advTm="76834"/>
    </mc:Fallback>
  </mc:AlternateContent>
</p:sld>
</file>

<file path=ppt/theme/theme1.xml><?xml version="1.0" encoding="utf-8"?>
<a:theme xmlns:a="http://schemas.openxmlformats.org/drawingml/2006/main" name="1_Office Theme">
  <a:themeElements>
    <a:clrScheme name="GDIT">
      <a:dk1>
        <a:srgbClr val="474A4C"/>
      </a:dk1>
      <a:lt1>
        <a:srgbClr val="FFFFFF"/>
      </a:lt1>
      <a:dk2>
        <a:srgbClr val="737678"/>
      </a:dk2>
      <a:lt2>
        <a:srgbClr val="FFFFFF"/>
      </a:lt2>
      <a:accent1>
        <a:srgbClr val="FF9B1F"/>
      </a:accent1>
      <a:accent2>
        <a:srgbClr val="2D4F68"/>
      </a:accent2>
      <a:accent3>
        <a:srgbClr val="B9BCBE"/>
      </a:accent3>
      <a:accent4>
        <a:srgbClr val="D7DADC"/>
      </a:accent4>
      <a:accent5>
        <a:srgbClr val="F5F8FA"/>
      </a:accent5>
      <a:accent6>
        <a:srgbClr val="E6E4E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43718690A6064B9AC6D05BB3F29EA1" ma:contentTypeVersion="6" ma:contentTypeDescription="Create a new document." ma:contentTypeScope="" ma:versionID="b0a9de7eb515e8ab14b1483607770e50">
  <xsd:schema xmlns:xsd="http://www.w3.org/2001/XMLSchema" xmlns:xs="http://www.w3.org/2001/XMLSchema" xmlns:p="http://schemas.microsoft.com/office/2006/metadata/properties" xmlns:ns2="8dc0b74e-ac22-4977-854c-ea7f9bf3941d" targetNamespace="http://schemas.microsoft.com/office/2006/metadata/properties" ma:root="true" ma:fieldsID="56956d9ef9ffae8e0531c833440a8954" ns2:_="">
    <xsd:import namespace="8dc0b74e-ac22-4977-854c-ea7f9bf3941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c0b74e-ac22-4977-854c-ea7f9bf394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1B0749-1A86-41B7-AAFB-23EBFC135AB1}">
  <ds:schemaRefs>
    <ds:schemaRef ds:uri="http://www.w3.org/XML/1998/namespace"/>
    <ds:schemaRef ds:uri="http://schemas.microsoft.com/office/2006/documentManagement/types"/>
    <ds:schemaRef ds:uri="http://purl.org/dc/terms/"/>
    <ds:schemaRef ds:uri="http://purl.org/dc/elements/1.1/"/>
    <ds:schemaRef ds:uri="http://schemas.microsoft.com/office/2006/metadata/properties"/>
    <ds:schemaRef ds:uri="http://schemas.microsoft.com/office/infopath/2007/PartnerControls"/>
    <ds:schemaRef ds:uri="8dc0b74e-ac22-4977-854c-ea7f9bf3941d"/>
    <ds:schemaRef ds:uri="http://purl.org/dc/dcmitype/"/>
    <ds:schemaRef ds:uri="http://schemas.openxmlformats.org/package/2006/metadata/core-properties"/>
  </ds:schemaRefs>
</ds:datastoreItem>
</file>

<file path=customXml/itemProps2.xml><?xml version="1.0" encoding="utf-8"?>
<ds:datastoreItem xmlns:ds="http://schemas.openxmlformats.org/officeDocument/2006/customXml" ds:itemID="{71054841-66A7-486D-9EE4-43C5209442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c0b74e-ac22-4977-854c-ea7f9bf394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CE7A25-82F7-42CC-BC67-A94F0B0C6C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4697</TotalTime>
  <Words>5881</Words>
  <Application>Microsoft Office PowerPoint</Application>
  <PresentationFormat>Widescreen</PresentationFormat>
  <Paragraphs>670</Paragraphs>
  <Slides>84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Arial</vt:lpstr>
      <vt:lpstr>Calibri</vt:lpstr>
      <vt:lpstr>Symbol</vt:lpstr>
      <vt:lpstr>Visuelt Pro Light</vt:lpstr>
      <vt:lpstr>1_Office Theme</vt:lpstr>
      <vt:lpstr> 4Sight User Guide    September 10 2021</vt:lpstr>
      <vt:lpstr>Table of Contents</vt:lpstr>
      <vt:lpstr>About</vt:lpstr>
      <vt:lpstr>General Navigation</vt:lpstr>
      <vt:lpstr>General Navigation | Login Page</vt:lpstr>
      <vt:lpstr>General Navigation | Landing Page</vt:lpstr>
      <vt:lpstr>General Navigation | Dropdown Menu</vt:lpstr>
      <vt:lpstr>General Navigation | Elements</vt:lpstr>
      <vt:lpstr>General Navigation | Edit Details</vt:lpstr>
      <vt:lpstr>General Navigation | Edit Details</vt:lpstr>
      <vt:lpstr>General Navigation | Add New Records</vt:lpstr>
      <vt:lpstr>General Navigation | Show Search / Advanced Search</vt:lpstr>
      <vt:lpstr>General Navigation | Additional Functionality</vt:lpstr>
      <vt:lpstr>Purchase Request Module</vt:lpstr>
      <vt:lpstr>Purchase Request Module | Icon</vt:lpstr>
      <vt:lpstr>Purchase Request Module | Overview</vt:lpstr>
      <vt:lpstr>Purchase Request Module | Pages</vt:lpstr>
      <vt:lpstr>Purchase Request Module | Pages Continued</vt:lpstr>
      <vt:lpstr>Purchase Request Module | Acronyms/Terms</vt:lpstr>
      <vt:lpstr>Asset Module</vt:lpstr>
      <vt:lpstr>Asset Module | Icon</vt:lpstr>
      <vt:lpstr>Asset Module | Overview</vt:lpstr>
      <vt:lpstr>Asset Module | Pages</vt:lpstr>
      <vt:lpstr>Asset Module | Acronyms/Terms</vt:lpstr>
      <vt:lpstr>Tasking Module</vt:lpstr>
      <vt:lpstr>Tasking Module | Icon</vt:lpstr>
      <vt:lpstr>Tasking Module | Overview</vt:lpstr>
      <vt:lpstr>Tasking Module | Pages</vt:lpstr>
      <vt:lpstr>Tasking Module | Acronyms/Terms</vt:lpstr>
      <vt:lpstr>Positions Module</vt:lpstr>
      <vt:lpstr>Positions Module | Icon</vt:lpstr>
      <vt:lpstr>Positions Module | Overview</vt:lpstr>
      <vt:lpstr>Positions Module | Pages</vt:lpstr>
      <vt:lpstr>Positions Module | Acronyms/Terms</vt:lpstr>
      <vt:lpstr>Training Module</vt:lpstr>
      <vt:lpstr>Training Module | Icon</vt:lpstr>
      <vt:lpstr>Training Module | Overview</vt:lpstr>
      <vt:lpstr>Training Module | Pages</vt:lpstr>
      <vt:lpstr>Training Module | Pages</vt:lpstr>
      <vt:lpstr>Training Module | Acronyms/Terms</vt:lpstr>
      <vt:lpstr>Quality Module</vt:lpstr>
      <vt:lpstr>Quality Module | Icon</vt:lpstr>
      <vt:lpstr>Quality Module | Quality Module</vt:lpstr>
      <vt:lpstr>Quality Module | Pages</vt:lpstr>
      <vt:lpstr>Quality Module | Acronyms/Terms</vt:lpstr>
      <vt:lpstr>Risk Module</vt:lpstr>
      <vt:lpstr>Risk Module | Icon</vt:lpstr>
      <vt:lpstr>Risk Module | Overview</vt:lpstr>
      <vt:lpstr>Risk Module | Pages</vt:lpstr>
      <vt:lpstr>Risk Module | Acronyms/Terms</vt:lpstr>
      <vt:lpstr>ROM Module</vt:lpstr>
      <vt:lpstr>ROM Module | Icon</vt:lpstr>
      <vt:lpstr>ROM Module | Overview</vt:lpstr>
      <vt:lpstr>ROM Module | Pages</vt:lpstr>
      <vt:lpstr>ROM Module | Acronyms/Terms</vt:lpstr>
      <vt:lpstr>Transportation Module</vt:lpstr>
      <vt:lpstr>Transportation Module | Icon</vt:lpstr>
      <vt:lpstr>Transportation Module | Overview</vt:lpstr>
      <vt:lpstr>Transportation Module | Pages</vt:lpstr>
      <vt:lpstr>Transportation Module | Pages Continued</vt:lpstr>
      <vt:lpstr>Transportation Module | Acronyms/Terms</vt:lpstr>
      <vt:lpstr>Transportation Module | Acronyms/Terms Continued</vt:lpstr>
      <vt:lpstr>Survey Module</vt:lpstr>
      <vt:lpstr>Survey Module | Icon</vt:lpstr>
      <vt:lpstr>Survey Module | Overview</vt:lpstr>
      <vt:lpstr>Survey Module | Pages</vt:lpstr>
      <vt:lpstr>Survey Module | Acronyms/Terms</vt:lpstr>
      <vt:lpstr>Travel Module</vt:lpstr>
      <vt:lpstr>Travel Module | Travel Module</vt:lpstr>
      <vt:lpstr>Travel Module | Overview</vt:lpstr>
      <vt:lpstr>Travel Module | Pages</vt:lpstr>
      <vt:lpstr>Travel Module | Acronyms/Terms</vt:lpstr>
      <vt:lpstr>Document Library</vt:lpstr>
      <vt:lpstr>Document Library | Icon</vt:lpstr>
      <vt:lpstr>Document Library | Overview</vt:lpstr>
      <vt:lpstr>Document Library | Acronyms/Terms</vt:lpstr>
      <vt:lpstr>Dashboards &amp; Reporting Module</vt:lpstr>
      <vt:lpstr>Dashboards &amp; Reporting Module | Icon</vt:lpstr>
      <vt:lpstr>Dashboards &amp; Reporting Module | Overview</vt:lpstr>
      <vt:lpstr>Dashboards &amp; Reporting | Acronyms/Terms</vt:lpstr>
      <vt:lpstr>Additional Information</vt:lpstr>
      <vt:lpstr>Account Setup</vt:lpstr>
      <vt:lpstr>Notifications from Optasia</vt:lpstr>
      <vt:lpstr>Escalations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TSS Applications    4Sight User Guide  DRAFT V1  August 2021</dc:title>
  <dc:creator>Church, Tyler</dc:creator>
  <cp:lastModifiedBy>Brody, Michele</cp:lastModifiedBy>
  <cp:revision>4</cp:revision>
  <dcterms:created xsi:type="dcterms:W3CDTF">2021-08-30T14:59:14Z</dcterms:created>
  <dcterms:modified xsi:type="dcterms:W3CDTF">2024-09-12T12:56:56Z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0x0101002343718690A6064B9AC6D05BB3F29EA1</vt:lpwstr>
  </property>
</Properties>
</file>